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3F04"/>
    <a:srgbClr val="423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52BFFF-7F1F-4704-9BE5-7A71C13C751D}" v="22" dt="2020-01-09T14:18:35.990"/>
  </p1510:revLst>
</p1510:revInfo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2449" autoAdjust="0"/>
  </p:normalViewPr>
  <p:slideViewPr>
    <p:cSldViewPr snapToGrid="0" showGuides="1">
      <p:cViewPr varScale="1">
        <p:scale>
          <a:sx n="68" d="100"/>
          <a:sy n="68" d="100"/>
        </p:scale>
        <p:origin x="64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Gothard" userId="0e53f415fda5f162" providerId="LiveId" clId="{758AD7CD-42C7-4E0F-ACDA-900F5EBDCE90}"/>
    <pc:docChg chg="custSel mod addSld delSld modSld">
      <pc:chgData name="Sarah Gothard" userId="0e53f415fda5f162" providerId="LiveId" clId="{758AD7CD-42C7-4E0F-ACDA-900F5EBDCE90}" dt="2020-01-09T14:18:37.993" v="58" actId="26606"/>
      <pc:docMkLst>
        <pc:docMk/>
      </pc:docMkLst>
      <pc:sldChg chg="addSp delSp">
        <pc:chgData name="Sarah Gothard" userId="0e53f415fda5f162" providerId="LiveId" clId="{758AD7CD-42C7-4E0F-ACDA-900F5EBDCE90}" dt="2020-01-09T14:08:21.335" v="39"/>
        <pc:sldMkLst>
          <pc:docMk/>
          <pc:sldMk cId="2211167003" sldId="257"/>
        </pc:sldMkLst>
        <pc:picChg chg="del">
          <ac:chgData name="Sarah Gothard" userId="0e53f415fda5f162" providerId="LiveId" clId="{758AD7CD-42C7-4E0F-ACDA-900F5EBDCE90}" dt="2020-01-09T14:02:52.302" v="0" actId="478"/>
          <ac:picMkLst>
            <pc:docMk/>
            <pc:sldMk cId="2211167003" sldId="257"/>
            <ac:picMk id="3" creationId="{7FE0302C-24FD-4401-88AA-4C2A0148A66B}"/>
          </ac:picMkLst>
        </pc:picChg>
        <pc:picChg chg="add">
          <ac:chgData name="Sarah Gothard" userId="0e53f415fda5f162" providerId="LiveId" clId="{758AD7CD-42C7-4E0F-ACDA-900F5EBDCE90}" dt="2020-01-09T14:08:21.335" v="39"/>
          <ac:picMkLst>
            <pc:docMk/>
            <pc:sldMk cId="2211167003" sldId="257"/>
            <ac:picMk id="6" creationId="{AB072550-3DD1-4AC4-888B-10F93B816A47}"/>
          </ac:picMkLst>
        </pc:picChg>
      </pc:sldChg>
      <pc:sldChg chg="addSp delSp modSp del">
        <pc:chgData name="Sarah Gothard" userId="0e53f415fda5f162" providerId="LiveId" clId="{758AD7CD-42C7-4E0F-ACDA-900F5EBDCE90}" dt="2020-01-09T14:08:24.210" v="40" actId="2696"/>
        <pc:sldMkLst>
          <pc:docMk/>
          <pc:sldMk cId="1063179976" sldId="258"/>
        </pc:sldMkLst>
        <pc:spChg chg="ord">
          <ac:chgData name="Sarah Gothard" userId="0e53f415fda5f162" providerId="LiveId" clId="{758AD7CD-42C7-4E0F-ACDA-900F5EBDCE90}" dt="2020-01-09T14:03:37.049" v="28" actId="26606"/>
          <ac:spMkLst>
            <pc:docMk/>
            <pc:sldMk cId="1063179976" sldId="258"/>
            <ac:spMk id="4" creationId="{61205530-6052-454C-8FAE-876A86B4FB3A}"/>
          </ac:spMkLst>
        </pc:spChg>
        <pc:spChg chg="del">
          <ac:chgData name="Sarah Gothard" userId="0e53f415fda5f162" providerId="LiveId" clId="{758AD7CD-42C7-4E0F-ACDA-900F5EBDCE90}" dt="2020-01-09T14:03:37.049" v="28" actId="26606"/>
          <ac:spMkLst>
            <pc:docMk/>
            <pc:sldMk cId="1063179976" sldId="258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3:37.049" v="28" actId="26606"/>
          <ac:spMkLst>
            <pc:docMk/>
            <pc:sldMk cId="1063179976" sldId="258"/>
            <ac:spMk id="11" creationId="{CB44330D-EA18-4254-AA95-EB49948539B8}"/>
          </ac:spMkLst>
        </pc:spChg>
        <pc:spChg chg="add">
          <ac:chgData name="Sarah Gothard" userId="0e53f415fda5f162" providerId="LiveId" clId="{758AD7CD-42C7-4E0F-ACDA-900F5EBDCE90}" dt="2020-01-09T14:03:37.049" v="28" actId="26606"/>
          <ac:spMkLst>
            <pc:docMk/>
            <pc:sldMk cId="1063179976" sldId="258"/>
            <ac:spMk id="1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03:37.049" v="28" actId="26606"/>
          <ac:spMkLst>
            <pc:docMk/>
            <pc:sldMk cId="1063179976" sldId="258"/>
            <ac:spMk id="18" creationId="{CB44330D-EA18-4254-AA95-EB49948539B8}"/>
          </ac:spMkLst>
        </pc:spChg>
        <pc:picChg chg="del">
          <ac:chgData name="Sarah Gothard" userId="0e53f415fda5f162" providerId="LiveId" clId="{758AD7CD-42C7-4E0F-ACDA-900F5EBDCE90}" dt="2020-01-09T14:02:53.799" v="1" actId="478"/>
          <ac:picMkLst>
            <pc:docMk/>
            <pc:sldMk cId="1063179976" sldId="258"/>
            <ac:picMk id="2" creationId="{0AF6DA04-AE21-453E-9621-160E7B8072CA}"/>
          </ac:picMkLst>
        </pc:picChg>
        <pc:picChg chg="add del mod">
          <ac:chgData name="Sarah Gothard" userId="0e53f415fda5f162" providerId="LiveId" clId="{758AD7CD-42C7-4E0F-ACDA-900F5EBDCE90}" dt="2020-01-09T14:08:19.538" v="38"/>
          <ac:picMkLst>
            <pc:docMk/>
            <pc:sldMk cId="1063179976" sldId="258"/>
            <ac:picMk id="3" creationId="{F82E0712-85D0-4331-928B-319CC63BF47B}"/>
          </ac:picMkLst>
        </pc:picChg>
      </pc:sldChg>
      <pc:sldChg chg="addSp delSp modSp">
        <pc:chgData name="Sarah Gothard" userId="0e53f415fda5f162" providerId="LiveId" clId="{758AD7CD-42C7-4E0F-ACDA-900F5EBDCE90}" dt="2020-01-09T14:04:51.545" v="30" actId="26606"/>
        <pc:sldMkLst>
          <pc:docMk/>
          <pc:sldMk cId="3694669878" sldId="259"/>
        </pc:sldMkLst>
        <pc:spChg chg="ord">
          <ac:chgData name="Sarah Gothard" userId="0e53f415fda5f162" providerId="LiveId" clId="{758AD7CD-42C7-4E0F-ACDA-900F5EBDCE90}" dt="2020-01-09T14:04:51.545" v="30" actId="26606"/>
          <ac:spMkLst>
            <pc:docMk/>
            <pc:sldMk cId="3694669878" sldId="259"/>
            <ac:spMk id="4" creationId="{70E86D3C-A1EC-475E-AE28-6A3C4068DE38}"/>
          </ac:spMkLst>
        </pc:spChg>
        <pc:spChg chg="del">
          <ac:chgData name="Sarah Gothard" userId="0e53f415fda5f162" providerId="LiveId" clId="{758AD7CD-42C7-4E0F-ACDA-900F5EBDCE90}" dt="2020-01-09T14:04:51.545" v="30" actId="26606"/>
          <ac:spMkLst>
            <pc:docMk/>
            <pc:sldMk cId="3694669878" sldId="259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4:51.545" v="30" actId="26606"/>
          <ac:spMkLst>
            <pc:docMk/>
            <pc:sldMk cId="3694669878" sldId="259"/>
            <ac:spMk id="11" creationId="{CB44330D-EA18-4254-AA95-EB49948539B8}"/>
          </ac:spMkLst>
        </pc:spChg>
        <pc:spChg chg="add">
          <ac:chgData name="Sarah Gothard" userId="0e53f415fda5f162" providerId="LiveId" clId="{758AD7CD-42C7-4E0F-ACDA-900F5EBDCE90}" dt="2020-01-09T14:04:51.545" v="30" actId="26606"/>
          <ac:spMkLst>
            <pc:docMk/>
            <pc:sldMk cId="3694669878" sldId="259"/>
            <ac:spMk id="1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04:51.545" v="30" actId="26606"/>
          <ac:spMkLst>
            <pc:docMk/>
            <pc:sldMk cId="3694669878" sldId="259"/>
            <ac:spMk id="18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04:51.545" v="30" actId="26606"/>
          <ac:picMkLst>
            <pc:docMk/>
            <pc:sldMk cId="3694669878" sldId="259"/>
            <ac:picMk id="2" creationId="{A5D2FE9E-BDE1-4D7E-8E21-B9ABEA86A320}"/>
          </ac:picMkLst>
        </pc:picChg>
        <pc:picChg chg="del">
          <ac:chgData name="Sarah Gothard" userId="0e53f415fda5f162" providerId="LiveId" clId="{758AD7CD-42C7-4E0F-ACDA-900F5EBDCE90}" dt="2020-01-09T14:02:55.192" v="2" actId="478"/>
          <ac:picMkLst>
            <pc:docMk/>
            <pc:sldMk cId="3694669878" sldId="259"/>
            <ac:picMk id="7" creationId="{3C57EB39-0F5A-46D5-832D-0924E69DBF68}"/>
          </ac:picMkLst>
        </pc:picChg>
      </pc:sldChg>
      <pc:sldChg chg="addSp delSp modSp add mod setBg delDesignElem">
        <pc:chgData name="Sarah Gothard" userId="0e53f415fda5f162" providerId="LiveId" clId="{758AD7CD-42C7-4E0F-ACDA-900F5EBDCE90}" dt="2020-01-09T14:09:43.072" v="42" actId="26606"/>
        <pc:sldMkLst>
          <pc:docMk/>
          <pc:sldMk cId="731244554" sldId="260"/>
        </pc:sldMkLst>
        <pc:spChg chg="ord">
          <ac:chgData name="Sarah Gothard" userId="0e53f415fda5f162" providerId="LiveId" clId="{758AD7CD-42C7-4E0F-ACDA-900F5EBDCE90}" dt="2020-01-09T14:09:43.072" v="42" actId="26606"/>
          <ac:spMkLst>
            <pc:docMk/>
            <pc:sldMk cId="731244554" sldId="260"/>
            <ac:spMk id="4" creationId="{61205530-6052-454C-8FAE-876A86B4FB3A}"/>
          </ac:spMkLst>
        </pc:spChg>
        <pc:spChg chg="add">
          <ac:chgData name="Sarah Gothard" userId="0e53f415fda5f162" providerId="LiveId" clId="{758AD7CD-42C7-4E0F-ACDA-900F5EBDCE90}" dt="2020-01-09T14:09:43.072" v="42" actId="26606"/>
          <ac:spMkLst>
            <pc:docMk/>
            <pc:sldMk cId="731244554" sldId="260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09:43.072" v="42" actId="26606"/>
          <ac:spMkLst>
            <pc:docMk/>
            <pc:sldMk cId="731244554" sldId="260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154" v="11"/>
          <ac:spMkLst>
            <pc:docMk/>
            <pc:sldMk cId="731244554" sldId="260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154" v="11"/>
          <ac:spMkLst>
            <pc:docMk/>
            <pc:sldMk cId="731244554" sldId="260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09:43.072" v="42" actId="26606"/>
          <ac:picMkLst>
            <pc:docMk/>
            <pc:sldMk cId="731244554" sldId="260"/>
            <ac:picMk id="2" creationId="{300FC551-2459-4C9A-BBC3-4A24B79CABFB}"/>
          </ac:picMkLst>
        </pc:picChg>
      </pc:sldChg>
      <pc:sldChg chg="del">
        <pc:chgData name="Sarah Gothard" userId="0e53f415fda5f162" providerId="LiveId" clId="{758AD7CD-42C7-4E0F-ACDA-900F5EBDCE90}" dt="2020-01-09T14:02:57.181" v="3" actId="2696"/>
        <pc:sldMkLst>
          <pc:docMk/>
          <pc:sldMk cId="2886274552" sldId="260"/>
        </pc:sldMkLst>
      </pc:sldChg>
      <pc:sldChg chg="addSp delSp modSp add mod setBg delDesignElem">
        <pc:chgData name="Sarah Gothard" userId="0e53f415fda5f162" providerId="LiveId" clId="{758AD7CD-42C7-4E0F-ACDA-900F5EBDCE90}" dt="2020-01-09T14:16:01.688" v="52" actId="26606"/>
        <pc:sldMkLst>
          <pc:docMk/>
          <pc:sldMk cId="3167194577" sldId="261"/>
        </pc:sldMkLst>
        <pc:spChg chg="ord">
          <ac:chgData name="Sarah Gothard" userId="0e53f415fda5f162" providerId="LiveId" clId="{758AD7CD-42C7-4E0F-ACDA-900F5EBDCE90}" dt="2020-01-09T14:16:01.688" v="52" actId="26606"/>
          <ac:spMkLst>
            <pc:docMk/>
            <pc:sldMk cId="3167194577" sldId="261"/>
            <ac:spMk id="4" creationId="{70E86D3C-A1EC-475E-AE28-6A3C4068DE38}"/>
          </ac:spMkLst>
        </pc:spChg>
        <pc:spChg chg="add">
          <ac:chgData name="Sarah Gothard" userId="0e53f415fda5f162" providerId="LiveId" clId="{758AD7CD-42C7-4E0F-ACDA-900F5EBDCE90}" dt="2020-01-09T14:16:01.688" v="52" actId="26606"/>
          <ac:spMkLst>
            <pc:docMk/>
            <pc:sldMk cId="3167194577" sldId="261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16:01.688" v="52" actId="26606"/>
          <ac:spMkLst>
            <pc:docMk/>
            <pc:sldMk cId="3167194577" sldId="261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154" v="11"/>
          <ac:spMkLst>
            <pc:docMk/>
            <pc:sldMk cId="3167194577" sldId="261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154" v="11"/>
          <ac:spMkLst>
            <pc:docMk/>
            <pc:sldMk cId="3167194577" sldId="261"/>
            <ac:spMk id="11" creationId="{CB44330D-EA18-4254-AA95-EB49948539B8}"/>
          </ac:spMkLst>
        </pc:spChg>
        <pc:picChg chg="add del">
          <ac:chgData name="Sarah Gothard" userId="0e53f415fda5f162" providerId="LiveId" clId="{758AD7CD-42C7-4E0F-ACDA-900F5EBDCE90}" dt="2020-01-09T14:15:56.679" v="50" actId="478"/>
          <ac:picMkLst>
            <pc:docMk/>
            <pc:sldMk cId="3167194577" sldId="261"/>
            <ac:picMk id="2" creationId="{FCFAE6DF-8F27-4253-9DD3-01A58776CAAC}"/>
          </ac:picMkLst>
        </pc:picChg>
        <pc:picChg chg="add mod">
          <ac:chgData name="Sarah Gothard" userId="0e53f415fda5f162" providerId="LiveId" clId="{758AD7CD-42C7-4E0F-ACDA-900F5EBDCE90}" dt="2020-01-09T14:16:01.688" v="52" actId="26606"/>
          <ac:picMkLst>
            <pc:docMk/>
            <pc:sldMk cId="3167194577" sldId="261"/>
            <ac:picMk id="3" creationId="{D987FF59-5E17-4FF5-8EDD-C84212D0F6AC}"/>
          </ac:picMkLst>
        </pc:picChg>
      </pc:sldChg>
      <pc:sldChg chg="del">
        <pc:chgData name="Sarah Gothard" userId="0e53f415fda5f162" providerId="LiveId" clId="{758AD7CD-42C7-4E0F-ACDA-900F5EBDCE90}" dt="2020-01-09T14:02:57.205" v="5" actId="2696"/>
        <pc:sldMkLst>
          <pc:docMk/>
          <pc:sldMk cId="4180834518" sldId="261"/>
        </pc:sldMkLst>
      </pc:sldChg>
      <pc:sldChg chg="addSp delSp modSp add mod setBg delDesignElem">
        <pc:chgData name="Sarah Gothard" userId="0e53f415fda5f162" providerId="LiveId" clId="{758AD7CD-42C7-4E0F-ACDA-900F5EBDCE90}" dt="2020-01-09T14:06:03.296" v="32" actId="26606"/>
        <pc:sldMkLst>
          <pc:docMk/>
          <pc:sldMk cId="2773515238" sldId="262"/>
        </pc:sldMkLst>
        <pc:spChg chg="ord">
          <ac:chgData name="Sarah Gothard" userId="0e53f415fda5f162" providerId="LiveId" clId="{758AD7CD-42C7-4E0F-ACDA-900F5EBDCE90}" dt="2020-01-09T14:06:03.296" v="32" actId="26606"/>
          <ac:spMkLst>
            <pc:docMk/>
            <pc:sldMk cId="2773515238" sldId="262"/>
            <ac:spMk id="4" creationId="{61205530-6052-454C-8FAE-876A86B4FB3A}"/>
          </ac:spMkLst>
        </pc:spChg>
        <pc:spChg chg="add">
          <ac:chgData name="Sarah Gothard" userId="0e53f415fda5f162" providerId="LiveId" clId="{758AD7CD-42C7-4E0F-ACDA-900F5EBDCE90}" dt="2020-01-09T14:06:03.296" v="32" actId="26606"/>
          <ac:spMkLst>
            <pc:docMk/>
            <pc:sldMk cId="2773515238" sldId="262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06:03.296" v="32" actId="26606"/>
          <ac:spMkLst>
            <pc:docMk/>
            <pc:sldMk cId="2773515238" sldId="262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286" v="14"/>
          <ac:spMkLst>
            <pc:docMk/>
            <pc:sldMk cId="2773515238" sldId="262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286" v="14"/>
          <ac:spMkLst>
            <pc:docMk/>
            <pc:sldMk cId="2773515238" sldId="262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06:03.296" v="32" actId="26606"/>
          <ac:picMkLst>
            <pc:docMk/>
            <pc:sldMk cId="2773515238" sldId="262"/>
            <ac:picMk id="2" creationId="{AFA380CD-DCB9-4BEE-A99D-1D72C5EBD248}"/>
          </ac:picMkLst>
        </pc:picChg>
      </pc:sldChg>
      <pc:sldChg chg="del">
        <pc:chgData name="Sarah Gothard" userId="0e53f415fda5f162" providerId="LiveId" clId="{758AD7CD-42C7-4E0F-ACDA-900F5EBDCE90}" dt="2020-01-09T14:02:57.220" v="7" actId="2696"/>
        <pc:sldMkLst>
          <pc:docMk/>
          <pc:sldMk cId="3337923859" sldId="262"/>
        </pc:sldMkLst>
      </pc:sldChg>
      <pc:sldChg chg="addSp delSp modSp add mod setBg delDesignElem">
        <pc:chgData name="Sarah Gothard" userId="0e53f415fda5f162" providerId="LiveId" clId="{758AD7CD-42C7-4E0F-ACDA-900F5EBDCE90}" dt="2020-01-09T14:10:46.438" v="44" actId="26606"/>
        <pc:sldMkLst>
          <pc:docMk/>
          <pc:sldMk cId="3542844108" sldId="263"/>
        </pc:sldMkLst>
        <pc:spChg chg="ord">
          <ac:chgData name="Sarah Gothard" userId="0e53f415fda5f162" providerId="LiveId" clId="{758AD7CD-42C7-4E0F-ACDA-900F5EBDCE90}" dt="2020-01-09T14:10:46.438" v="44" actId="26606"/>
          <ac:spMkLst>
            <pc:docMk/>
            <pc:sldMk cId="3542844108" sldId="263"/>
            <ac:spMk id="4" creationId="{70E86D3C-A1EC-475E-AE28-6A3C4068DE38}"/>
          </ac:spMkLst>
        </pc:spChg>
        <pc:spChg chg="add">
          <ac:chgData name="Sarah Gothard" userId="0e53f415fda5f162" providerId="LiveId" clId="{758AD7CD-42C7-4E0F-ACDA-900F5EBDCE90}" dt="2020-01-09T14:10:46.438" v="44" actId="26606"/>
          <ac:spMkLst>
            <pc:docMk/>
            <pc:sldMk cId="3542844108" sldId="263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10:46.438" v="44" actId="26606"/>
          <ac:spMkLst>
            <pc:docMk/>
            <pc:sldMk cId="3542844108" sldId="263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286" v="14"/>
          <ac:spMkLst>
            <pc:docMk/>
            <pc:sldMk cId="3542844108" sldId="263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286" v="14"/>
          <ac:spMkLst>
            <pc:docMk/>
            <pc:sldMk cId="3542844108" sldId="263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10:46.438" v="44" actId="26606"/>
          <ac:picMkLst>
            <pc:docMk/>
            <pc:sldMk cId="3542844108" sldId="263"/>
            <ac:picMk id="2" creationId="{C57BCB58-B425-49B7-86DF-A11CDB8ADD53}"/>
          </ac:picMkLst>
        </pc:picChg>
      </pc:sldChg>
      <pc:sldChg chg="addSp delSp modSp add mod setBg delDesignElem">
        <pc:chgData name="Sarah Gothard" userId="0e53f415fda5f162" providerId="LiveId" clId="{758AD7CD-42C7-4E0F-ACDA-900F5EBDCE90}" dt="2020-01-09T14:16:47.634" v="54" actId="26606"/>
        <pc:sldMkLst>
          <pc:docMk/>
          <pc:sldMk cId="3906199120" sldId="264"/>
        </pc:sldMkLst>
        <pc:spChg chg="ord">
          <ac:chgData name="Sarah Gothard" userId="0e53f415fda5f162" providerId="LiveId" clId="{758AD7CD-42C7-4E0F-ACDA-900F5EBDCE90}" dt="2020-01-09T14:16:47.634" v="54" actId="26606"/>
          <ac:spMkLst>
            <pc:docMk/>
            <pc:sldMk cId="3906199120" sldId="264"/>
            <ac:spMk id="4" creationId="{61205530-6052-454C-8FAE-876A86B4FB3A}"/>
          </ac:spMkLst>
        </pc:spChg>
        <pc:spChg chg="add">
          <ac:chgData name="Sarah Gothard" userId="0e53f415fda5f162" providerId="LiveId" clId="{758AD7CD-42C7-4E0F-ACDA-900F5EBDCE90}" dt="2020-01-09T14:16:47.634" v="54" actId="26606"/>
          <ac:spMkLst>
            <pc:docMk/>
            <pc:sldMk cId="3906199120" sldId="264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16:47.634" v="54" actId="26606"/>
          <ac:spMkLst>
            <pc:docMk/>
            <pc:sldMk cId="3906199120" sldId="264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460" v="17"/>
          <ac:spMkLst>
            <pc:docMk/>
            <pc:sldMk cId="3906199120" sldId="264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460" v="17"/>
          <ac:spMkLst>
            <pc:docMk/>
            <pc:sldMk cId="3906199120" sldId="264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16:47.634" v="54" actId="26606"/>
          <ac:picMkLst>
            <pc:docMk/>
            <pc:sldMk cId="3906199120" sldId="264"/>
            <ac:picMk id="2" creationId="{E27C0CE8-CEA5-4873-B92E-A1BA9F6DA7D3}"/>
          </ac:picMkLst>
        </pc:picChg>
      </pc:sldChg>
      <pc:sldChg chg="addSp delSp modSp add mod setBg delDesignElem">
        <pc:chgData name="Sarah Gothard" userId="0e53f415fda5f162" providerId="LiveId" clId="{758AD7CD-42C7-4E0F-ACDA-900F5EBDCE90}" dt="2020-01-09T14:07:06.127" v="34" actId="26606"/>
        <pc:sldMkLst>
          <pc:docMk/>
          <pc:sldMk cId="488916668" sldId="265"/>
        </pc:sldMkLst>
        <pc:spChg chg="ord">
          <ac:chgData name="Sarah Gothard" userId="0e53f415fda5f162" providerId="LiveId" clId="{758AD7CD-42C7-4E0F-ACDA-900F5EBDCE90}" dt="2020-01-09T14:07:06.127" v="34" actId="26606"/>
          <ac:spMkLst>
            <pc:docMk/>
            <pc:sldMk cId="488916668" sldId="265"/>
            <ac:spMk id="4" creationId="{70E86D3C-A1EC-475E-AE28-6A3C4068DE38}"/>
          </ac:spMkLst>
        </pc:spChg>
        <pc:spChg chg="add">
          <ac:chgData name="Sarah Gothard" userId="0e53f415fda5f162" providerId="LiveId" clId="{758AD7CD-42C7-4E0F-ACDA-900F5EBDCE90}" dt="2020-01-09T14:07:06.127" v="34" actId="26606"/>
          <ac:spMkLst>
            <pc:docMk/>
            <pc:sldMk cId="488916668" sldId="265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07:06.127" v="34" actId="26606"/>
          <ac:spMkLst>
            <pc:docMk/>
            <pc:sldMk cId="488916668" sldId="265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460" v="17"/>
          <ac:spMkLst>
            <pc:docMk/>
            <pc:sldMk cId="488916668" sldId="265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460" v="17"/>
          <ac:spMkLst>
            <pc:docMk/>
            <pc:sldMk cId="488916668" sldId="265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07:06.127" v="34" actId="26606"/>
          <ac:picMkLst>
            <pc:docMk/>
            <pc:sldMk cId="488916668" sldId="265"/>
            <ac:picMk id="2" creationId="{C055AD6E-FF79-4961-B504-75F5D9A88C5E}"/>
          </ac:picMkLst>
        </pc:picChg>
      </pc:sldChg>
      <pc:sldChg chg="del">
        <pc:chgData name="Sarah Gothard" userId="0e53f415fda5f162" providerId="LiveId" clId="{758AD7CD-42C7-4E0F-ACDA-900F5EBDCE90}" dt="2020-01-09T14:02:57.193" v="4" actId="2696"/>
        <pc:sldMkLst>
          <pc:docMk/>
          <pc:sldMk cId="3621941837" sldId="265"/>
        </pc:sldMkLst>
      </pc:sldChg>
      <pc:sldChg chg="del">
        <pc:chgData name="Sarah Gothard" userId="0e53f415fda5f162" providerId="LiveId" clId="{758AD7CD-42C7-4E0F-ACDA-900F5EBDCE90}" dt="2020-01-09T14:02:57.212" v="6" actId="2696"/>
        <pc:sldMkLst>
          <pc:docMk/>
          <pc:sldMk cId="2052365534" sldId="266"/>
        </pc:sldMkLst>
      </pc:sldChg>
      <pc:sldChg chg="addSp delSp modSp add mod setBg delDesignElem">
        <pc:chgData name="Sarah Gothard" userId="0e53f415fda5f162" providerId="LiveId" clId="{758AD7CD-42C7-4E0F-ACDA-900F5EBDCE90}" dt="2020-01-09T14:12:03.186" v="46" actId="26606"/>
        <pc:sldMkLst>
          <pc:docMk/>
          <pc:sldMk cId="2640307675" sldId="266"/>
        </pc:sldMkLst>
        <pc:spChg chg="ord">
          <ac:chgData name="Sarah Gothard" userId="0e53f415fda5f162" providerId="LiveId" clId="{758AD7CD-42C7-4E0F-ACDA-900F5EBDCE90}" dt="2020-01-09T14:12:03.186" v="46" actId="26606"/>
          <ac:spMkLst>
            <pc:docMk/>
            <pc:sldMk cId="2640307675" sldId="266"/>
            <ac:spMk id="4" creationId="{61205530-6052-454C-8FAE-876A86B4FB3A}"/>
          </ac:spMkLst>
        </pc:spChg>
        <pc:spChg chg="add">
          <ac:chgData name="Sarah Gothard" userId="0e53f415fda5f162" providerId="LiveId" clId="{758AD7CD-42C7-4E0F-ACDA-900F5EBDCE90}" dt="2020-01-09T14:12:03.186" v="46" actId="26606"/>
          <ac:spMkLst>
            <pc:docMk/>
            <pc:sldMk cId="2640307675" sldId="266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12:03.186" v="46" actId="26606"/>
          <ac:spMkLst>
            <pc:docMk/>
            <pc:sldMk cId="2640307675" sldId="266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640" v="20"/>
          <ac:spMkLst>
            <pc:docMk/>
            <pc:sldMk cId="2640307675" sldId="266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640" v="20"/>
          <ac:spMkLst>
            <pc:docMk/>
            <pc:sldMk cId="2640307675" sldId="266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12:03.186" v="46" actId="26606"/>
          <ac:picMkLst>
            <pc:docMk/>
            <pc:sldMk cId="2640307675" sldId="266"/>
            <ac:picMk id="2" creationId="{52A6111D-833B-4C02-AC59-5004B878D3B2}"/>
          </ac:picMkLst>
        </pc:picChg>
      </pc:sldChg>
      <pc:sldChg chg="del">
        <pc:chgData name="Sarah Gothard" userId="0e53f415fda5f162" providerId="LiveId" clId="{758AD7CD-42C7-4E0F-ACDA-900F5EBDCE90}" dt="2020-01-09T14:02:57.227" v="8" actId="2696"/>
        <pc:sldMkLst>
          <pc:docMk/>
          <pc:sldMk cId="1420828416" sldId="267"/>
        </pc:sldMkLst>
      </pc:sldChg>
      <pc:sldChg chg="addSp delSp modSp add mod setBg delDesignElem">
        <pc:chgData name="Sarah Gothard" userId="0e53f415fda5f162" providerId="LiveId" clId="{758AD7CD-42C7-4E0F-ACDA-900F5EBDCE90}" dt="2020-01-09T14:18:12.373" v="56" actId="26606"/>
        <pc:sldMkLst>
          <pc:docMk/>
          <pc:sldMk cId="1445459602" sldId="267"/>
        </pc:sldMkLst>
        <pc:spChg chg="ord">
          <ac:chgData name="Sarah Gothard" userId="0e53f415fda5f162" providerId="LiveId" clId="{758AD7CD-42C7-4E0F-ACDA-900F5EBDCE90}" dt="2020-01-09T14:18:12.373" v="56" actId="26606"/>
          <ac:spMkLst>
            <pc:docMk/>
            <pc:sldMk cId="1445459602" sldId="267"/>
            <ac:spMk id="4" creationId="{70E86D3C-A1EC-475E-AE28-6A3C4068DE38}"/>
          </ac:spMkLst>
        </pc:spChg>
        <pc:spChg chg="add">
          <ac:chgData name="Sarah Gothard" userId="0e53f415fda5f162" providerId="LiveId" clId="{758AD7CD-42C7-4E0F-ACDA-900F5EBDCE90}" dt="2020-01-09T14:18:12.373" v="56" actId="26606"/>
          <ac:spMkLst>
            <pc:docMk/>
            <pc:sldMk cId="1445459602" sldId="267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18:12.373" v="56" actId="26606"/>
          <ac:spMkLst>
            <pc:docMk/>
            <pc:sldMk cId="1445459602" sldId="267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640" v="20"/>
          <ac:spMkLst>
            <pc:docMk/>
            <pc:sldMk cId="1445459602" sldId="267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640" v="20"/>
          <ac:spMkLst>
            <pc:docMk/>
            <pc:sldMk cId="1445459602" sldId="267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18:12.373" v="56" actId="26606"/>
          <ac:picMkLst>
            <pc:docMk/>
            <pc:sldMk cId="1445459602" sldId="267"/>
            <ac:picMk id="2" creationId="{9257E85B-78BC-4377-9FA0-FA28AA6F6994}"/>
          </ac:picMkLst>
        </pc:picChg>
      </pc:sldChg>
      <pc:sldChg chg="addSp delSp modSp add mod setBg delDesignElem">
        <pc:chgData name="Sarah Gothard" userId="0e53f415fda5f162" providerId="LiveId" clId="{758AD7CD-42C7-4E0F-ACDA-900F5EBDCE90}" dt="2020-01-09T14:08:10.475" v="36" actId="26606"/>
        <pc:sldMkLst>
          <pc:docMk/>
          <pc:sldMk cId="713757191" sldId="268"/>
        </pc:sldMkLst>
        <pc:spChg chg="ord">
          <ac:chgData name="Sarah Gothard" userId="0e53f415fda5f162" providerId="LiveId" clId="{758AD7CD-42C7-4E0F-ACDA-900F5EBDCE90}" dt="2020-01-09T14:08:10.475" v="36" actId="26606"/>
          <ac:spMkLst>
            <pc:docMk/>
            <pc:sldMk cId="713757191" sldId="268"/>
            <ac:spMk id="4" creationId="{61205530-6052-454C-8FAE-876A86B4FB3A}"/>
          </ac:spMkLst>
        </pc:spChg>
        <pc:spChg chg="add">
          <ac:chgData name="Sarah Gothard" userId="0e53f415fda5f162" providerId="LiveId" clId="{758AD7CD-42C7-4E0F-ACDA-900F5EBDCE90}" dt="2020-01-09T14:08:10.475" v="36" actId="26606"/>
          <ac:spMkLst>
            <pc:docMk/>
            <pc:sldMk cId="713757191" sldId="268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08:10.475" v="36" actId="26606"/>
          <ac:spMkLst>
            <pc:docMk/>
            <pc:sldMk cId="713757191" sldId="268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761" v="23"/>
          <ac:spMkLst>
            <pc:docMk/>
            <pc:sldMk cId="713757191" sldId="268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761" v="23"/>
          <ac:spMkLst>
            <pc:docMk/>
            <pc:sldMk cId="713757191" sldId="268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08:10.475" v="36" actId="26606"/>
          <ac:picMkLst>
            <pc:docMk/>
            <pc:sldMk cId="713757191" sldId="268"/>
            <ac:picMk id="2" creationId="{BE67CD42-4173-47C0-BC4F-C657F384C310}"/>
          </ac:picMkLst>
        </pc:picChg>
      </pc:sldChg>
      <pc:sldChg chg="addSp delSp modSp add mod setBg delDesignElem">
        <pc:chgData name="Sarah Gothard" userId="0e53f415fda5f162" providerId="LiveId" clId="{758AD7CD-42C7-4E0F-ACDA-900F5EBDCE90}" dt="2020-01-09T14:13:18.887" v="48" actId="26606"/>
        <pc:sldMkLst>
          <pc:docMk/>
          <pc:sldMk cId="2679066315" sldId="269"/>
        </pc:sldMkLst>
        <pc:spChg chg="ord">
          <ac:chgData name="Sarah Gothard" userId="0e53f415fda5f162" providerId="LiveId" clId="{758AD7CD-42C7-4E0F-ACDA-900F5EBDCE90}" dt="2020-01-09T14:13:18.887" v="48" actId="26606"/>
          <ac:spMkLst>
            <pc:docMk/>
            <pc:sldMk cId="2679066315" sldId="269"/>
            <ac:spMk id="4" creationId="{70E86D3C-A1EC-475E-AE28-6A3C4068DE38}"/>
          </ac:spMkLst>
        </pc:spChg>
        <pc:spChg chg="add">
          <ac:chgData name="Sarah Gothard" userId="0e53f415fda5f162" providerId="LiveId" clId="{758AD7CD-42C7-4E0F-ACDA-900F5EBDCE90}" dt="2020-01-09T14:13:18.887" v="48" actId="26606"/>
          <ac:spMkLst>
            <pc:docMk/>
            <pc:sldMk cId="2679066315" sldId="269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13:18.887" v="48" actId="26606"/>
          <ac:spMkLst>
            <pc:docMk/>
            <pc:sldMk cId="2679066315" sldId="269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761" v="23"/>
          <ac:spMkLst>
            <pc:docMk/>
            <pc:sldMk cId="2679066315" sldId="269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761" v="23"/>
          <ac:spMkLst>
            <pc:docMk/>
            <pc:sldMk cId="2679066315" sldId="269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13:18.887" v="48" actId="26606"/>
          <ac:picMkLst>
            <pc:docMk/>
            <pc:sldMk cId="2679066315" sldId="269"/>
            <ac:picMk id="2" creationId="{21E4F2A3-6B0E-4181-8CF1-637CF5A3BA55}"/>
          </ac:picMkLst>
        </pc:picChg>
      </pc:sldChg>
      <pc:sldChg chg="addSp delSp modSp add mod setBg delDesignElem">
        <pc:chgData name="Sarah Gothard" userId="0e53f415fda5f162" providerId="LiveId" clId="{758AD7CD-42C7-4E0F-ACDA-900F5EBDCE90}" dt="2020-01-09T14:18:37.993" v="58" actId="26606"/>
        <pc:sldMkLst>
          <pc:docMk/>
          <pc:sldMk cId="3577076728" sldId="270"/>
        </pc:sldMkLst>
        <pc:spChg chg="ord">
          <ac:chgData name="Sarah Gothard" userId="0e53f415fda5f162" providerId="LiveId" clId="{758AD7CD-42C7-4E0F-ACDA-900F5EBDCE90}" dt="2020-01-09T14:18:37.993" v="58" actId="26606"/>
          <ac:spMkLst>
            <pc:docMk/>
            <pc:sldMk cId="3577076728" sldId="270"/>
            <ac:spMk id="4" creationId="{61205530-6052-454C-8FAE-876A86B4FB3A}"/>
          </ac:spMkLst>
        </pc:spChg>
        <pc:spChg chg="add">
          <ac:chgData name="Sarah Gothard" userId="0e53f415fda5f162" providerId="LiveId" clId="{758AD7CD-42C7-4E0F-ACDA-900F5EBDCE90}" dt="2020-01-09T14:18:37.993" v="58" actId="26606"/>
          <ac:spMkLst>
            <pc:docMk/>
            <pc:sldMk cId="3577076728" sldId="270"/>
            <ac:spMk id="6" creationId="{32BC26D8-82FB-445E-AA49-62A77D7C1EE0}"/>
          </ac:spMkLst>
        </pc:spChg>
        <pc:spChg chg="add">
          <ac:chgData name="Sarah Gothard" userId="0e53f415fda5f162" providerId="LiveId" clId="{758AD7CD-42C7-4E0F-ACDA-900F5EBDCE90}" dt="2020-01-09T14:18:37.993" v="58" actId="26606"/>
          <ac:spMkLst>
            <pc:docMk/>
            <pc:sldMk cId="3577076728" sldId="270"/>
            <ac:spMk id="7" creationId="{CB44330D-EA18-4254-AA95-EB49948539B8}"/>
          </ac:spMkLst>
        </pc:spChg>
        <pc:spChg chg="del">
          <ac:chgData name="Sarah Gothard" userId="0e53f415fda5f162" providerId="LiveId" clId="{758AD7CD-42C7-4E0F-ACDA-900F5EBDCE90}" dt="2020-01-09T14:02:59.911" v="26"/>
          <ac:spMkLst>
            <pc:docMk/>
            <pc:sldMk cId="3577076728" sldId="270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911" v="26"/>
          <ac:spMkLst>
            <pc:docMk/>
            <pc:sldMk cId="3577076728" sldId="270"/>
            <ac:spMk id="11" creationId="{CB44330D-EA18-4254-AA95-EB49948539B8}"/>
          </ac:spMkLst>
        </pc:spChg>
        <pc:picChg chg="add mod">
          <ac:chgData name="Sarah Gothard" userId="0e53f415fda5f162" providerId="LiveId" clId="{758AD7CD-42C7-4E0F-ACDA-900F5EBDCE90}" dt="2020-01-09T14:18:37.993" v="58" actId="26606"/>
          <ac:picMkLst>
            <pc:docMk/>
            <pc:sldMk cId="3577076728" sldId="270"/>
            <ac:picMk id="2" creationId="{DF9341F8-C0E9-450B-86A7-E07F3409D439}"/>
          </ac:picMkLst>
        </pc:picChg>
      </pc:sldChg>
      <pc:sldChg chg="delSp add del setBg delDesignElem">
        <pc:chgData name="Sarah Gothard" userId="0e53f415fda5f162" providerId="LiveId" clId="{758AD7CD-42C7-4E0F-ACDA-900F5EBDCE90}" dt="2020-01-09T14:08:13.432" v="37" actId="2696"/>
        <pc:sldMkLst>
          <pc:docMk/>
          <pc:sldMk cId="1210334152" sldId="271"/>
        </pc:sldMkLst>
        <pc:spChg chg="del">
          <ac:chgData name="Sarah Gothard" userId="0e53f415fda5f162" providerId="LiveId" clId="{758AD7CD-42C7-4E0F-ACDA-900F5EBDCE90}" dt="2020-01-09T14:02:59.911" v="26"/>
          <ac:spMkLst>
            <pc:docMk/>
            <pc:sldMk cId="1210334152" sldId="271"/>
            <ac:spMk id="9" creationId="{32BC26D8-82FB-445E-AA49-62A77D7C1EE0}"/>
          </ac:spMkLst>
        </pc:spChg>
        <pc:spChg chg="del">
          <ac:chgData name="Sarah Gothard" userId="0e53f415fda5f162" providerId="LiveId" clId="{758AD7CD-42C7-4E0F-ACDA-900F5EBDCE90}" dt="2020-01-09T14:02:59.911" v="26"/>
          <ac:spMkLst>
            <pc:docMk/>
            <pc:sldMk cId="1210334152" sldId="271"/>
            <ac:spMk id="11" creationId="{CB44330D-EA18-4254-AA95-EB49948539B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A5E8-EBEC-488E-AE66-5DA21A38EE26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62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FCC0-5F4E-427F-9127-B94CD82A0C38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13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3A5CF-AFEC-4509-B771-31481ADC1172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8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43AE-BA47-4254-AC12-551DD83CE10D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4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CAEB-D68E-468F-8E56-B4B66E1C0A61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6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C4FE-EB64-46BB-9205-B1EE9EE8BFC9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5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4EE6-CF30-4CA8-B154-B496D8D79A09}" type="datetime1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52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C175-E6CD-4916-8689-413DF59FA2B7}" type="datetime1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7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422B-9403-45EA-B93B-F8104079F340}" type="datetime1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4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7844-C336-4BB0-BDE0-54C7634A075B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6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9165-212D-48C1-9776-729E0A8C0D58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85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B597-F26C-4EAF-A163-38755C5479C0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76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277B3-F2AB-47E8-A410-E4DFF7CB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Public Domain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09DCDB-94FD-CC2F-DD5B-BA2E6EA7758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508406"/>
            <a:ext cx="10287000" cy="184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24E208-2415-9C4A-524E-D715CF44D3B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3762"/>
            <a:ext cx="12192000" cy="3870476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4723C8A-623A-32A2-8F9A-32BA02718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198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46224CB-05B0-6ABF-3535-0D6F1A86405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E3B69698-13EC-7C7D-E15F-1F4874BF2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704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43EDF51-590B-3D74-9A97-7C2369DEFBB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8E9E728-DFD0-F527-5003-F620499F9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099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13AEE-DFA5-6E2F-2921-10524DBA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B48A85-64F4-61FD-D48A-5D3D64F75E9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3762"/>
            <a:ext cx="12192000" cy="3870476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3D51E2-9C03-1E36-D995-E2C30CCA0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597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7915630-2F17-CA2C-4319-994D6A85E73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BA118F-51EF-4D31-3E47-4CDC8A365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69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4F0B83D-B696-A3D8-7B05-84A4EC1D5CE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CB937E1-0342-23AE-7F8E-F0C8C23BF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44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26CCFD-489E-1EC7-95D7-2D5747F4127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3762"/>
            <a:ext cx="12192000" cy="3870476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0BFE9ED-5998-F1DB-C700-BDD5D8876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9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855112A-08D4-5444-5FBF-2A722BC6800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A936107-53F6-B1A5-8672-EEB8456C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644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82977F5-8DD1-D1A6-A918-F8C3B283CCA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12F31009-37DE-8253-0822-C0015B1F6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658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C63CAC-0B55-4C8D-D762-D2D5A3B11B2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3762"/>
            <a:ext cx="12192000" cy="3870476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469899-4561-9113-FF30-F67C9953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492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4B2B7BE-DD26-7CA8-7878-330C64A622F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750FCA8-3F43-FEE5-3D9D-2DBF1126F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037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3AF4FA8-F7FF-04E1-6E8C-BDB46136D85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AC4A7AE-39EC-034D-21E1-C4844D2F9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432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69</Words>
  <Application>Microsoft Office PowerPoint</Application>
  <PresentationFormat>Widescreen</PresentationFormat>
  <Paragraphs>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3</cp:revision>
  <dcterms:created xsi:type="dcterms:W3CDTF">2020-01-09T14:18:37Z</dcterms:created>
  <dcterms:modified xsi:type="dcterms:W3CDTF">2026-09-11T21:58:52Z</dcterms:modified>
</cp:coreProperties>
</file>