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  <p:sldMasterId id="2147483709" r:id="rId2"/>
  </p:sldMasterIdLst>
  <p:notesMasterIdLst>
    <p:notesMasterId r:id="rId16"/>
  </p:notesMasterIdLst>
  <p:handoutMasterIdLst>
    <p:handoutMasterId r:id="rId17"/>
  </p:handoutMasterIdLst>
  <p:sldIdLst>
    <p:sldId id="339" r:id="rId3"/>
    <p:sldId id="334" r:id="rId4"/>
    <p:sldId id="340" r:id="rId5"/>
    <p:sldId id="341" r:id="rId6"/>
    <p:sldId id="342" r:id="rId7"/>
    <p:sldId id="343" r:id="rId8"/>
    <p:sldId id="344" r:id="rId9"/>
    <p:sldId id="345" r:id="rId10"/>
    <p:sldId id="346" r:id="rId11"/>
    <p:sldId id="347" r:id="rId12"/>
    <p:sldId id="348" r:id="rId13"/>
    <p:sldId id="349" r:id="rId14"/>
    <p:sldId id="35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E0D8F37-4240-48C2-BDF2-A435BE6CE1D5}">
          <p14:sldIdLst>
            <p14:sldId id="339"/>
            <p14:sldId id="334"/>
            <p14:sldId id="340"/>
            <p14:sldId id="341"/>
            <p14:sldId id="342"/>
            <p14:sldId id="343"/>
            <p14:sldId id="344"/>
            <p14:sldId id="345"/>
            <p14:sldId id="346"/>
            <p14:sldId id="347"/>
            <p14:sldId id="348"/>
            <p14:sldId id="349"/>
            <p14:sldId id="35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344" autoAdjust="0"/>
  </p:normalViewPr>
  <p:slideViewPr>
    <p:cSldViewPr snapToGrid="0" showGuides="1">
      <p:cViewPr varScale="1">
        <p:scale>
          <a:sx n="68" d="100"/>
          <a:sy n="68" d="100"/>
        </p:scale>
        <p:origin x="648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6" d="100"/>
          <a:sy n="56" d="100"/>
        </p:scale>
        <p:origin x="1840" y="5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7/17/2025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7/17/2025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B08103-9D4C-081E-EB05-655417C955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BF6E4A2-D918-C472-ADE5-4F018FA59F2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1479E4E-BB26-8A03-06BB-0CD6C2E9D6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C45538-A705-90DA-4DD8-414A768FBC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907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© 2022 Getty Music Hymns and Songs | Getty Music Publishing | Junkbox Music | Be Essential Songs | bryanfowlersongs. All rights reserved.</a:t>
            </a:r>
            <a:endParaRPr lang="en-US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AEC554F0-E5B4-8F41-9B02-A5CC48A928E5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0"/>
            <a:ext cx="12192000" cy="66659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64280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7572992-D0E6-439A-9450-7A98F12B826A}" type="datetime1">
              <a:rPr lang="en-US" smtClean="0"/>
              <a:t>7/17/2025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 Getty Music Hymns and Songs | Getty Music Publishing | Junkbox Music | Be Essential Songs | bryanfowlersongs.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961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F0B17C7-859B-45D5-B9AF-0608AF6AC7CE}" type="datetime1">
              <a:rPr lang="en-US" smtClean="0"/>
              <a:t>7/17/2025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 Getty Music Hymns and Songs | Getty Music Publishing | Junkbox Music | Be Essential Songs | bryanfowlersongs.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93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15DBFF-A91C-4DF5-963A-CA19E6D79D8F}" type="datetime1">
              <a:rPr lang="en-US" smtClean="0"/>
              <a:t>7/17/2025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 Getty Music Hymns and Songs | Getty Music Publishing | Junkbox Music | Be Essential Songs | bryanfowlersongs.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6485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075BBFA-75D4-4658-9BF4-B3F7ACAED9F6}" type="datetime1">
              <a:rPr lang="en-US" smtClean="0"/>
              <a:t>7/17/2025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 Getty Music Hymns and Songs | Getty Music Publishing | Junkbox Music | Be Essential Songs | bryanfowlersongs.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4658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D660D4-9A97-4E7A-A7E5-C87781B1304D}" type="datetime1">
              <a:rPr lang="en-US" smtClean="0"/>
              <a:t>7/17/2025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 Getty Music Hymns and Songs | Getty Music Publishing | Junkbox Music | Be Essential Songs | bryanfowlersongs.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8192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075BBFA-75D4-4658-9BF4-B3F7ACAED9F6}" type="datetime1">
              <a:rPr lang="en-US" smtClean="0"/>
              <a:t>7/17/2025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 Getty Music Hymns and Songs | Getty Music Publishing | Junkbox Music | Be Essential Songs | bryanfowlersongs.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8406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3A434F-66A9-44F9-8D20-FB503FF99FC1}" type="datetime1">
              <a:rPr lang="en-US" smtClean="0"/>
              <a:t>7/17/2025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 Getty Music Hymns and Songs | Getty Music Publishing | Junkbox Music | Be Essential Songs | bryanfowlersongs.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5422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84F3B72-A784-4EDC-80F7-492DEA97A7FA}" type="datetime1">
              <a:rPr lang="en-US" smtClean="0"/>
              <a:t>7/17/2025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 Getty Music Hymns and Songs | Getty Music Publishing | Junkbox Music | Be Essential Songs | bryanfowlersongs.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3088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01A982-8E1E-4640-87DA-C9D9990F8B4C}" type="datetime1">
              <a:rPr lang="en-US" smtClean="0"/>
              <a:t>7/17/2025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 Getty Music Hymns and Songs | Getty Music Publishing | Junkbox Music | Be Essential Songs | bryanfowlersongs. All rights reserved.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1998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8F81BA-3B73-4C8C-A0C4-1216FA01B8BC}" type="datetime1">
              <a:rPr lang="en-US" smtClean="0"/>
              <a:t>7/17/2025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 Getty Music Hymns and Songs | Getty Music Publishing | Junkbox Music | Be Essential Songs | bryanfowlersongs.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193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D660D4-9A97-4E7A-A7E5-C87781B1304D}" type="datetime1">
              <a:rPr lang="en-US" smtClean="0"/>
              <a:t>7/17/2025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 Getty Music Hymns and Songs | Getty Music Publishing | Junkbox Music | Be Essential Songs | bryanfowlersongs.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999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F0AFCA2-609F-47AA-B343-C9A483ACE288}" type="datetime1">
              <a:rPr lang="en-US" smtClean="0"/>
              <a:t>7/17/2025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 Getty Music Hymns and Songs | Getty Music Publishing | Junkbox Music | Be Essential Songs | bryanfowlersongs.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303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66C3D1-0232-4324-B8FE-68E236725A6E}" type="datetime1">
              <a:rPr lang="en-US" smtClean="0"/>
              <a:t>7/17/2025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 Getty Music Hymns and Songs | Getty Music Publishing | Junkbox Music | Be Essential Songs | bryanfowlersongs.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6456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7572992-D0E6-439A-9450-7A98F12B826A}" type="datetime1">
              <a:rPr lang="en-US" smtClean="0"/>
              <a:t>7/17/2025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 Getty Music Hymns and Songs | Getty Music Publishing | Junkbox Music | Be Essential Songs | bryanfowlersongs.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333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F0B17C7-859B-45D5-B9AF-0608AF6AC7CE}" type="datetime1">
              <a:rPr lang="en-US" smtClean="0"/>
              <a:t>7/17/2025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 Getty Music Hymns and Songs | Getty Music Publishing | Junkbox Music | Be Essential Songs | bryanfowlersongs.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232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15DBFF-A91C-4DF5-963A-CA19E6D79D8F}" type="datetime1">
              <a:rPr lang="en-US" smtClean="0"/>
              <a:t>7/17/2025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 Getty Music Hymns and Songs | Getty Music Publishing | Junkbox Music | Be Essential Songs | bryanfowlersongs.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589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075BBFA-75D4-4658-9BF4-B3F7ACAED9F6}" type="datetime1">
              <a:rPr lang="en-US" smtClean="0"/>
              <a:t>7/17/2025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 Getty Music Hymns and Songs | Getty Music Publishing | Junkbox Music | Be Essential Songs | bryanfowlersongs.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11">
            <a:extLst>
              <a:ext uri="{FF2B5EF4-FFF2-40B4-BE49-F238E27FC236}">
                <a16:creationId xmlns:a16="http://schemas.microsoft.com/office/drawing/2014/main" id="{904A3627-209E-6492-FB1E-B61E6DA8ADE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0"/>
            <a:ext cx="12192000" cy="66659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84391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3A434F-66A9-44F9-8D20-FB503FF99FC1}" type="datetime1">
              <a:rPr lang="en-US" smtClean="0"/>
              <a:t>7/17/2025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 Getty Music Hymns and Songs | Getty Music Publishing | Junkbox Music | Be Essential Songs | bryanfowlersongs.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65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84F3B72-A784-4EDC-80F7-492DEA97A7FA}" type="datetime1">
              <a:rPr lang="en-US" smtClean="0"/>
              <a:t>7/17/2025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 Getty Music Hymns and Songs | Getty Music Publishing | Junkbox Music | Be Essential Songs | bryanfowlersongs.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81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01A982-8E1E-4640-87DA-C9D9990F8B4C}" type="datetime1">
              <a:rPr lang="en-US" smtClean="0"/>
              <a:t>7/17/2025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 Getty Music Hymns and Songs | Getty Music Publishing | Junkbox Music | Be Essential Songs | bryanfowlersongs. All rights reserved.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98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8F81BA-3B73-4C8C-A0C4-1216FA01B8BC}" type="datetime1">
              <a:rPr lang="en-US" smtClean="0"/>
              <a:t>7/17/2025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 Getty Music Hymns and Songs | Getty Music Publishing | Junkbox Music | Be Essential Songs | bryanfowlersongs.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99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F0AFCA2-609F-47AA-B343-C9A483ACE288}" type="datetime1">
              <a:rPr lang="en-US" smtClean="0"/>
              <a:t>7/17/2025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 Getty Music Hymns and Songs | Getty Music Publishing | Junkbox Music | Be Essential Songs | bryanfowlersongs.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73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66C3D1-0232-4324-B8FE-68E236725A6E}" type="datetime1">
              <a:rPr lang="en-US" smtClean="0"/>
              <a:t>7/17/2025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 Getty Music Hymns and Songs | Getty Music Publishing | Junkbox Music | Be Essential Songs | bryanfowlersongs.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10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38783" y="6665953"/>
            <a:ext cx="10914434" cy="2301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2022 Getty Music Hymns and Songs | Getty Music Publishing | Junkbox Music | Be Essential Songs | bryanfowlersongs.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038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38783" y="6665953"/>
            <a:ext cx="10914434" cy="2301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2022 Getty Music Hymns and Songs | Getty Music Publishing | Junkbox Music | Be Essential Songs | bryanfowlersongs.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064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3987C49-136A-F915-4150-9A83720FEE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10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5EE17AD-D3C6-0197-0EA5-3931F8D6BE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1861397"/>
            <a:ext cx="10905066" cy="313520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A6211C-4BD7-6F98-0607-29C465598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55077"/>
            <a:ext cx="4114800" cy="365125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defTabSz="914400">
              <a:spcAft>
                <a:spcPts val="600"/>
              </a:spcAft>
            </a:pPr>
            <a:r>
              <a:rPr lang="en-US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358353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5A28F4-8479-E196-84E0-0E81AA2F5D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E608C6CC-8555-D329-0908-AC22DD49E62C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51390" y="712381"/>
            <a:ext cx="12089219" cy="543323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941820-D6F3-7AA2-F739-14A9E25E6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086959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1BF67D-910E-01FB-053C-EE1C6FF3AF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4D5914B-00CF-5D67-3643-1A2801AFC718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622335"/>
            <a:ext cx="12192000" cy="561333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E5C987-A740-2C04-63A8-B382ACF2B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64329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D0B86E-2D20-8252-55F8-E406310265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56B22ABA-2A3F-93C0-2304-7705AAD0A277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672674"/>
            <a:ext cx="12192000" cy="551265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D62256-8F3F-0BC3-E135-3747DE45A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586990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0469E4-2929-C4A8-2E5C-D7B636FF6B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18BF0E1-28C7-F680-C0F7-A45DFAC9BC7F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611702"/>
            <a:ext cx="12192000" cy="563459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7A96FC-4946-E54D-AA8A-1FFA8928F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995653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E0A52D-0566-096A-BD5A-142B258A6A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9F48AF1-D2FF-7695-79A3-D2662CD09CFC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6285" y="910495"/>
            <a:ext cx="12192000" cy="503654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8729DF-9F16-B0A9-B5B9-A02A11337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36862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4DCF1B-4326-84E6-E42B-82F9F635B2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C132BA-A23E-DCC3-3C93-25453493B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Public Domain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F38BFCE-A0D2-2015-C57F-72B80069C8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8041"/>
            <a:ext cx="12192000" cy="5663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945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514DB8-02AB-97D0-F82A-ABD07731EC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A15D8EB-8498-4A78-67F7-4332458E1284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680814"/>
            <a:ext cx="12192000" cy="549637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431455-A042-5344-181C-2112EFCBA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509086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11FA6D-EA9F-C77C-CCF7-AC8BBC96BE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8232B96-D059-E08D-DAA4-84457F9BFF76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994310"/>
            <a:ext cx="12192000" cy="486938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78F9D5-4F05-2B1A-BAB7-9940ACA5D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818709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51C610-2539-6D1D-E27C-7552B620D3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CE5DF6F-98C8-2A98-30AA-326667595ECA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643270"/>
            <a:ext cx="12192000" cy="557146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8112C3-9D17-F509-BC7E-7E3670B47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053617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9C159E-209D-4AF9-7B69-259C2CAEE9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459041-5D66-2897-2CF0-5BC2C2FB0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Public Domain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859A9DB-283B-F773-7A4A-5A8FC6C6D2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90" y="774192"/>
            <a:ext cx="12089219" cy="5309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491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EE853C-745C-0A0B-991D-AA3FBBA0F2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A88A8FA4-F8EA-5933-4FD6-5B18D2635BC5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691447"/>
            <a:ext cx="12192000" cy="547510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3025C6-7DE1-FDD5-A35E-787335F74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722617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E928A8-7881-A504-6A26-8C9EAAE545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14CFE8D-CABD-B3FE-2F78-5BA8095C5D7E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531958"/>
            <a:ext cx="12192000" cy="579408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06430A-5806-FEF8-CDEA-34C22BFEC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287986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</TotalTime>
  <Words>69</Words>
  <Application>Microsoft Office PowerPoint</Application>
  <PresentationFormat>Widescreen</PresentationFormat>
  <Paragraphs>15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Gothard, Sarah</cp:lastModifiedBy>
  <cp:revision>22</cp:revision>
  <dcterms:created xsi:type="dcterms:W3CDTF">2019-10-21T12:59:19Z</dcterms:created>
  <dcterms:modified xsi:type="dcterms:W3CDTF">2025-07-18T01:17:37Z</dcterms:modified>
</cp:coreProperties>
</file>