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2" r:id="rId1"/>
  </p:sldMasterIdLst>
  <p:notesMasterIdLst>
    <p:notesMasterId r:id="rId10"/>
  </p:notesMasterIdLst>
  <p:handoutMasterIdLst>
    <p:handoutMasterId r:id="rId11"/>
  </p:handoutMasterIdLst>
  <p:sldIdLst>
    <p:sldId id="275" r:id="rId2"/>
    <p:sldId id="280" r:id="rId3"/>
    <p:sldId id="281" r:id="rId4"/>
    <p:sldId id="282" r:id="rId5"/>
    <p:sldId id="286" r:id="rId6"/>
    <p:sldId id="283" r:id="rId7"/>
    <p:sldId id="284" r:id="rId8"/>
    <p:sldId id="28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1344" autoAdjust="0"/>
  </p:normalViewPr>
  <p:slideViewPr>
    <p:cSldViewPr snapToGrid="0" showGuides="1">
      <p:cViewPr varScale="1">
        <p:scale>
          <a:sx n="60" d="100"/>
          <a:sy n="60" d="100"/>
        </p:scale>
        <p:origin x="52" y="276"/>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12/26/2024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a:p>
            <a:endParaRPr lang="en-US" dirty="0"/>
          </a:p>
          <a:p>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2692414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7079D3-B6F8-4C27-9DF1-97AD67608158}" type="datetime1">
              <a:rPr lang="en-US" smtClean="0"/>
              <a:t>12/26/2024</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559147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F5CEF4-1677-451E-ACBF-E81BAE450ACF}" type="datetime1">
              <a:rPr lang="en-US" smtClean="0"/>
              <a:t>12/26/2024</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530377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4C64F3-E903-43E1-BF54-A4D9152AA3B0}" type="datetime1">
              <a:rPr lang="en-US" smtClean="0"/>
              <a:t>12/26/2024</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920680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7FB6D5-FD8F-4775-A61A-B1AB3E84C676}" type="datetime1">
              <a:rPr lang="en-US" smtClean="0"/>
              <a:t>12/26/2024</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50513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9BB20E-99AE-415F-900F-8BE3A8FEE8BA}" type="datetime1">
              <a:rPr lang="en-US" smtClean="0"/>
              <a:t>12/26/2024</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316379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F8E3E98-1D42-4101-A6B6-B1D4D6138C63}" type="datetime1">
              <a:rPr lang="en-US" smtClean="0"/>
              <a:t>12/26/2024</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801222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587A9CE-2051-471F-9187-2C23EED196B2}" type="datetime1">
              <a:rPr lang="en-US" smtClean="0"/>
              <a:t>12/26/2024</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412490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D9CEB5-ECF9-437E-905C-C532944CAA9B}" type="datetime1">
              <a:rPr lang="en-US" smtClean="0"/>
              <a:t>12/26/2024</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077905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29A29F-E55C-48A1-BA9F-92364FF70BB6}" type="datetime1">
              <a:rPr lang="en-US" smtClean="0"/>
              <a:t>12/26/2024</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503315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4C9978-3022-43D4-B75D-3DFA5F37D15B}" type="datetime1">
              <a:rPr lang="en-US" smtClean="0"/>
              <a:t>12/26/2024</a:t>
            </a:fld>
            <a:endParaRPr lang="en-US" dirty="0"/>
          </a:p>
        </p:txBody>
      </p:sp>
      <p:sp>
        <p:nvSpPr>
          <p:cNvPr id="5" name="Footer Placeholder 4"/>
          <p:cNvSpPr>
            <a:spLocks noGrp="1"/>
          </p:cNvSpPr>
          <p:nvPr>
            <p:ph type="ftr" sz="quarter" idx="11"/>
          </p:nvPr>
        </p:nvSpPr>
        <p:spPr>
          <a:xfrm>
            <a:off x="5250661" y="6506573"/>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408420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37C1BA-7AD1-40B1-AE24-3E2591E28CE3}" type="datetime1">
              <a:rPr lang="en-US" smtClean="0"/>
              <a:t>12/26/2024</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10909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CA0D93-02B4-4ED1-BDBF-6A82649C5602}" type="datetime1">
              <a:rPr lang="en-US" smtClean="0"/>
              <a:t>12/26/2024</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260395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C9ADA1-34DF-4415-BA09-F9F703327373}" type="datetime1">
              <a:rPr lang="en-US" smtClean="0"/>
              <a:t>12/26/2024</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620285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32DBFC-F646-40B3-B24F-1E160707E97F}" type="datetime1">
              <a:rPr lang="en-US" smtClean="0"/>
              <a:t>12/26/2024</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74180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B963D-E149-49F6-B14F-C65911DC931A}" type="datetime1">
              <a:rPr lang="en-US" smtClean="0"/>
              <a:t>12/26/2024</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890740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BD6E45-A8A3-4BE5-B5DB-B8E5BA0802D6}" type="datetime1">
              <a:rPr lang="en-US" smtClean="0"/>
              <a:t>12/26/2024</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096157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D40709-2F7A-4511-AF64-561D90248F3F}" type="datetime1">
              <a:rPr lang="en-US" smtClean="0"/>
              <a:t>12/26/2024</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807304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F5C152A-723C-4C07-A611-2C2F890A452B}" type="datetime1">
              <a:rPr lang="en-US" smtClean="0"/>
              <a:t>12/26/2024</a:t>
            </a:fld>
            <a:endParaRPr lang="en-US" dirty="0"/>
          </a:p>
        </p:txBody>
      </p:sp>
      <p:sp>
        <p:nvSpPr>
          <p:cNvPr id="5" name="Footer Placeholder 4"/>
          <p:cNvSpPr>
            <a:spLocks noGrp="1"/>
          </p:cNvSpPr>
          <p:nvPr>
            <p:ph type="ftr" sz="quarter" idx="3"/>
          </p:nvPr>
        </p:nvSpPr>
        <p:spPr>
          <a:xfrm>
            <a:off x="5250661" y="64928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3263696520"/>
      </p:ext>
    </p:extLst>
  </p:cSld>
  <p:clrMap bg1="dk1" tx1="lt1" bg2="dk2" tx2="lt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59E787A-A567-464A-BB9E-E9B95AA41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6A476B5-55AD-43A1-B1FB-5AC76B54F0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a black square&#10;&#10;Description automatically generated with medium confidence">
            <a:extLst>
              <a:ext uri="{FF2B5EF4-FFF2-40B4-BE49-F238E27FC236}">
                <a16:creationId xmlns:a16="http://schemas.microsoft.com/office/drawing/2014/main" id="{B6529607-E065-5AB3-504D-6D0497E28EE8}"/>
              </a:ext>
            </a:extLst>
          </p:cNvPr>
          <p:cNvPicPr>
            <a:picLocks noChangeAspect="1"/>
          </p:cNvPicPr>
          <p:nvPr/>
        </p:nvPicPr>
        <p:blipFill>
          <a:blip r:embed="rId4"/>
          <a:stretch>
            <a:fillRect/>
          </a:stretch>
        </p:blipFill>
        <p:spPr>
          <a:xfrm>
            <a:off x="643467" y="2638383"/>
            <a:ext cx="10905066" cy="1581234"/>
          </a:xfrm>
          <a:prstGeom prst="rect">
            <a:avLst/>
          </a:prstGeom>
        </p:spPr>
      </p:pic>
      <p:sp>
        <p:nvSpPr>
          <p:cNvPr id="4" name="Footer Placeholder 3">
            <a:extLst>
              <a:ext uri="{FF2B5EF4-FFF2-40B4-BE49-F238E27FC236}">
                <a16:creationId xmlns:a16="http://schemas.microsoft.com/office/drawing/2014/main" id="{C322187A-DF26-61F7-6AFF-FAFAE879AA31}"/>
              </a:ext>
            </a:extLst>
          </p:cNvPr>
          <p:cNvSpPr>
            <a:spLocks noGrp="1"/>
          </p:cNvSpPr>
          <p:nvPr>
            <p:ph type="ftr" sz="quarter" idx="11"/>
          </p:nvPr>
        </p:nvSpPr>
        <p:spPr>
          <a:xfrm>
            <a:off x="913794" y="6309360"/>
            <a:ext cx="6672865"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726743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4E3D0-8D8F-2462-D8FB-44894BBE191F}"/>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5BF2FFDB-1304-DFCC-FB50-542ABEA6580D}"/>
              </a:ext>
            </a:extLst>
          </p:cNvPr>
          <p:cNvSpPr>
            <a:spLocks noGrp="1"/>
          </p:cNvSpPr>
          <p:nvPr>
            <p:ph type="ftr" sz="quarter" idx="11"/>
          </p:nvPr>
        </p:nvSpPr>
        <p:spPr/>
        <p:txBody>
          <a:bodyPr/>
          <a:lstStyle/>
          <a:p>
            <a:r>
              <a:rPr lang="en-US"/>
              <a:t>Public Domain</a:t>
            </a:r>
            <a:endParaRPr lang="en-US" dirty="0"/>
          </a:p>
        </p:txBody>
      </p:sp>
      <p:pic>
        <p:nvPicPr>
          <p:cNvPr id="11" name="Picture 10">
            <a:extLst>
              <a:ext uri="{FF2B5EF4-FFF2-40B4-BE49-F238E27FC236}">
                <a16:creationId xmlns:a16="http://schemas.microsoft.com/office/drawing/2014/main" id="{50810EB8-78A8-1978-18DD-692F1D50A924}"/>
              </a:ext>
            </a:extLst>
          </p:cNvPr>
          <p:cNvPicPr>
            <a:picLocks noChangeAspect="1"/>
          </p:cNvPicPr>
          <p:nvPr/>
        </p:nvPicPr>
        <p:blipFill>
          <a:blip r:embed="rId2"/>
          <a:stretch>
            <a:fillRect/>
          </a:stretch>
        </p:blipFill>
        <p:spPr>
          <a:xfrm>
            <a:off x="0" y="189268"/>
            <a:ext cx="12192000" cy="6479464"/>
          </a:xfrm>
          <a:prstGeom prst="rect">
            <a:avLst/>
          </a:prstGeom>
        </p:spPr>
      </p:pic>
    </p:spTree>
    <p:extLst>
      <p:ext uri="{BB962C8B-B14F-4D97-AF65-F5344CB8AC3E}">
        <p14:creationId xmlns:p14="http://schemas.microsoft.com/office/powerpoint/2010/main" val="3012759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92A29-F3CA-B1C3-4C18-44600F732970}"/>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B65979C8-0218-CE31-7644-CAF18AE18A20}"/>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C90D80D4-B4EE-92E8-25D8-1F565EBD3C81}"/>
              </a:ext>
            </a:extLst>
          </p:cNvPr>
          <p:cNvPicPr>
            <a:picLocks noChangeAspect="1"/>
          </p:cNvPicPr>
          <p:nvPr/>
        </p:nvPicPr>
        <p:blipFill>
          <a:blip r:embed="rId2"/>
          <a:stretch>
            <a:fillRect/>
          </a:stretch>
        </p:blipFill>
        <p:spPr>
          <a:xfrm>
            <a:off x="0" y="171349"/>
            <a:ext cx="12192000" cy="6515301"/>
          </a:xfrm>
          <a:prstGeom prst="rect">
            <a:avLst/>
          </a:prstGeom>
        </p:spPr>
      </p:pic>
    </p:spTree>
    <p:extLst>
      <p:ext uri="{BB962C8B-B14F-4D97-AF65-F5344CB8AC3E}">
        <p14:creationId xmlns:p14="http://schemas.microsoft.com/office/powerpoint/2010/main" val="1757007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50C0F-E75F-3C10-AFD7-3823FEAB3A0C}"/>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9625FBE8-BE60-E7F6-FC8D-ADE8EC79BE82}"/>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B1118A7C-574D-3645-0E3A-B4A1C36597DC}"/>
              </a:ext>
            </a:extLst>
          </p:cNvPr>
          <p:cNvPicPr>
            <a:picLocks noChangeAspect="1"/>
          </p:cNvPicPr>
          <p:nvPr/>
        </p:nvPicPr>
        <p:blipFill>
          <a:blip r:embed="rId2"/>
          <a:stretch>
            <a:fillRect/>
          </a:stretch>
        </p:blipFill>
        <p:spPr>
          <a:xfrm>
            <a:off x="0" y="1454340"/>
            <a:ext cx="12192000" cy="3949320"/>
          </a:xfrm>
          <a:prstGeom prst="rect">
            <a:avLst/>
          </a:prstGeom>
        </p:spPr>
      </p:pic>
    </p:spTree>
    <p:extLst>
      <p:ext uri="{BB962C8B-B14F-4D97-AF65-F5344CB8AC3E}">
        <p14:creationId xmlns:p14="http://schemas.microsoft.com/office/powerpoint/2010/main" val="2085750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1B2ED-A3FE-0F2E-E94A-F57FD7DDC33D}"/>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80AA2155-7EB3-D4E7-C16D-D56B21DF0C6C}"/>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18A8CF9B-FC2B-F92C-6D6F-04AF2A8BBAE6}"/>
              </a:ext>
            </a:extLst>
          </p:cNvPr>
          <p:cNvPicPr>
            <a:picLocks noChangeAspect="1"/>
          </p:cNvPicPr>
          <p:nvPr/>
        </p:nvPicPr>
        <p:blipFill>
          <a:blip r:embed="rId2"/>
          <a:stretch>
            <a:fillRect/>
          </a:stretch>
        </p:blipFill>
        <p:spPr>
          <a:xfrm>
            <a:off x="0" y="117592"/>
            <a:ext cx="12192000" cy="6622815"/>
          </a:xfrm>
          <a:prstGeom prst="rect">
            <a:avLst/>
          </a:prstGeom>
        </p:spPr>
      </p:pic>
    </p:spTree>
    <p:extLst>
      <p:ext uri="{BB962C8B-B14F-4D97-AF65-F5344CB8AC3E}">
        <p14:creationId xmlns:p14="http://schemas.microsoft.com/office/powerpoint/2010/main" val="1765397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F1011-6EDE-10A5-31DB-DE7AEDE9DC9D}"/>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5B2B01CC-05F4-CE1D-E169-DD2D3CFD640E}"/>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41AA1BE3-D5F6-892F-5A48-AEE7D133FE2B}"/>
              </a:ext>
            </a:extLst>
          </p:cNvPr>
          <p:cNvPicPr>
            <a:picLocks noChangeAspect="1"/>
          </p:cNvPicPr>
          <p:nvPr/>
        </p:nvPicPr>
        <p:blipFill>
          <a:blip r:embed="rId2"/>
          <a:stretch>
            <a:fillRect/>
          </a:stretch>
        </p:blipFill>
        <p:spPr>
          <a:xfrm>
            <a:off x="0" y="167765"/>
            <a:ext cx="12192000" cy="6522469"/>
          </a:xfrm>
          <a:prstGeom prst="rect">
            <a:avLst/>
          </a:prstGeom>
        </p:spPr>
      </p:pic>
    </p:spTree>
    <p:extLst>
      <p:ext uri="{BB962C8B-B14F-4D97-AF65-F5344CB8AC3E}">
        <p14:creationId xmlns:p14="http://schemas.microsoft.com/office/powerpoint/2010/main" val="705420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6E37D-1AD9-EAFE-178D-CC1CCED076A9}"/>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A1A7D972-9AE6-FECA-BA8D-207FF3D7AD27}"/>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A5A36919-9F41-3700-A221-BA1F07CD3126}"/>
              </a:ext>
            </a:extLst>
          </p:cNvPr>
          <p:cNvPicPr>
            <a:picLocks noChangeAspect="1"/>
          </p:cNvPicPr>
          <p:nvPr/>
        </p:nvPicPr>
        <p:blipFill>
          <a:blip r:embed="rId2"/>
          <a:stretch>
            <a:fillRect/>
          </a:stretch>
        </p:blipFill>
        <p:spPr>
          <a:xfrm>
            <a:off x="0" y="96090"/>
            <a:ext cx="12192000" cy="6665820"/>
          </a:xfrm>
          <a:prstGeom prst="rect">
            <a:avLst/>
          </a:prstGeom>
        </p:spPr>
      </p:pic>
    </p:spTree>
    <p:extLst>
      <p:ext uri="{BB962C8B-B14F-4D97-AF65-F5344CB8AC3E}">
        <p14:creationId xmlns:p14="http://schemas.microsoft.com/office/powerpoint/2010/main" val="792941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46CED-15E5-17A1-1C48-975694AB2465}"/>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E7265631-6FE7-D0EE-3157-094B67F4ED6F}"/>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8AEC1F6A-920C-4478-F373-C63137349C12}"/>
              </a:ext>
            </a:extLst>
          </p:cNvPr>
          <p:cNvPicPr>
            <a:picLocks noChangeAspect="1"/>
          </p:cNvPicPr>
          <p:nvPr/>
        </p:nvPicPr>
        <p:blipFill>
          <a:blip r:embed="rId2"/>
          <a:stretch>
            <a:fillRect/>
          </a:stretch>
        </p:blipFill>
        <p:spPr>
          <a:xfrm>
            <a:off x="0" y="60252"/>
            <a:ext cx="12192000" cy="6737496"/>
          </a:xfrm>
          <a:prstGeom prst="rect">
            <a:avLst/>
          </a:prstGeom>
        </p:spPr>
      </p:pic>
    </p:spTree>
    <p:extLst>
      <p:ext uri="{BB962C8B-B14F-4D97-AF65-F5344CB8AC3E}">
        <p14:creationId xmlns:p14="http://schemas.microsoft.com/office/powerpoint/2010/main" val="38909589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8346F"/>
      </a:dk2>
      <a:lt2>
        <a:srgbClr val="D9A8D2"/>
      </a:lt2>
      <a:accent1>
        <a:srgbClr val="CE57AB"/>
      </a:accent1>
      <a:accent2>
        <a:srgbClr val="8E8EFD"/>
      </a:accent2>
      <a:accent3>
        <a:srgbClr val="7CBCE0"/>
      </a:accent3>
      <a:accent4>
        <a:srgbClr val="70BF9F"/>
      </a:accent4>
      <a:accent5>
        <a:srgbClr val="A5B960"/>
      </a:accent5>
      <a:accent6>
        <a:srgbClr val="D47A57"/>
      </a:accent6>
      <a:hlink>
        <a:srgbClr val="D164DE"/>
      </a:hlink>
      <a:folHlink>
        <a:srgbClr val="BE87C4"/>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D4FE1632-F131-47D3-A814-99E9CD025E20}"/>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59</Words>
  <Application>Microsoft Office PowerPoint</Application>
  <PresentationFormat>Widescreen</PresentationFormat>
  <Paragraphs>10</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Bookman Old Style</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5</cp:revision>
  <dcterms:created xsi:type="dcterms:W3CDTF">2019-10-03T14:31:21Z</dcterms:created>
  <dcterms:modified xsi:type="dcterms:W3CDTF">2024-12-26T20:23:05Z</dcterms:modified>
</cp:coreProperties>
</file>