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1"/>
  </p:notesMasterIdLst>
  <p:handoutMasterIdLst>
    <p:handoutMasterId r:id="rId12"/>
  </p:handoutMasterIdLst>
  <p:sldIdLst>
    <p:sldId id="273" r:id="rId2"/>
    <p:sldId id="259" r:id="rId3"/>
    <p:sldId id="274" r:id="rId4"/>
    <p:sldId id="278" r:id="rId5"/>
    <p:sldId id="275" r:id="rId6"/>
    <p:sldId id="279" r:id="rId7"/>
    <p:sldId id="277" r:id="rId8"/>
    <p:sldId id="280" r:id="rId9"/>
    <p:sldId id="27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50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F253E1-6970-4F59-AC0A-8DCFE6A7AC45}" v="7" dt="2021-10-03T20:03:38.163"/>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66" d="100"/>
          <a:sy n="66" d="100"/>
        </p:scale>
        <p:origin x="18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80F253E1-6970-4F59-AC0A-8DCFE6A7AC45}"/>
    <pc:docChg chg="undo custSel addSld delSld modSld">
      <pc:chgData name="Sarah Gothard" userId="0e53f415fda5f162" providerId="LiveId" clId="{80F253E1-6970-4F59-AC0A-8DCFE6A7AC45}" dt="2021-10-03T20:05:14.209" v="41" actId="1076"/>
      <pc:docMkLst>
        <pc:docMk/>
      </pc:docMkLst>
      <pc:sldChg chg="addSp delSp modSp mod setBg">
        <pc:chgData name="Sarah Gothard" userId="0e53f415fda5f162" providerId="LiveId" clId="{80F253E1-6970-4F59-AC0A-8DCFE6A7AC45}" dt="2021-10-03T20:00:50.593" v="6"/>
        <pc:sldMkLst>
          <pc:docMk/>
          <pc:sldMk cId="406854814" sldId="259"/>
        </pc:sldMkLst>
        <pc:picChg chg="del">
          <ac:chgData name="Sarah Gothard" userId="0e53f415fda5f162" providerId="LiveId" clId="{80F253E1-6970-4F59-AC0A-8DCFE6A7AC45}" dt="2021-10-03T20:00:07.499" v="0" actId="478"/>
          <ac:picMkLst>
            <pc:docMk/>
            <pc:sldMk cId="406854814" sldId="259"/>
            <ac:picMk id="5" creationId="{174946B7-D3D8-4E2B-8850-140CD8716178}"/>
          </ac:picMkLst>
        </pc:picChg>
        <pc:picChg chg="add mod">
          <ac:chgData name="Sarah Gothard" userId="0e53f415fda5f162" providerId="LiveId" clId="{80F253E1-6970-4F59-AC0A-8DCFE6A7AC45}" dt="2021-10-03T20:00:26.163" v="4" actId="1076"/>
          <ac:picMkLst>
            <pc:docMk/>
            <pc:sldMk cId="406854814" sldId="259"/>
            <ac:picMk id="7" creationId="{9A33AE1C-69E0-4AA8-BE53-B89C3A173063}"/>
          </ac:picMkLst>
        </pc:picChg>
      </pc:sldChg>
      <pc:sldChg chg="addSp delSp modSp mod">
        <pc:chgData name="Sarah Gothard" userId="0e53f415fda5f162" providerId="LiveId" clId="{80F253E1-6970-4F59-AC0A-8DCFE6A7AC45}" dt="2021-10-03T20:01:22.075" v="10" actId="1076"/>
        <pc:sldMkLst>
          <pc:docMk/>
          <pc:sldMk cId="3713611844" sldId="274"/>
        </pc:sldMkLst>
        <pc:picChg chg="add mod">
          <ac:chgData name="Sarah Gothard" userId="0e53f415fda5f162" providerId="LiveId" clId="{80F253E1-6970-4F59-AC0A-8DCFE6A7AC45}" dt="2021-10-03T20:01:22.075" v="10" actId="1076"/>
          <ac:picMkLst>
            <pc:docMk/>
            <pc:sldMk cId="3713611844" sldId="274"/>
            <ac:picMk id="6" creationId="{41767E6C-4D8E-4F07-90BB-DE02C52E08FC}"/>
          </ac:picMkLst>
        </pc:picChg>
        <pc:picChg chg="del">
          <ac:chgData name="Sarah Gothard" userId="0e53f415fda5f162" providerId="LiveId" clId="{80F253E1-6970-4F59-AC0A-8DCFE6A7AC45}" dt="2021-10-03T20:00:55.300" v="7" actId="478"/>
          <ac:picMkLst>
            <pc:docMk/>
            <pc:sldMk cId="3713611844" sldId="274"/>
            <ac:picMk id="8" creationId="{A4000C60-AAAC-4346-BDB5-8B19302F38B0}"/>
          </ac:picMkLst>
        </pc:picChg>
      </pc:sldChg>
      <pc:sldChg chg="add">
        <pc:chgData name="Sarah Gothard" userId="0e53f415fda5f162" providerId="LiveId" clId="{80F253E1-6970-4F59-AC0A-8DCFE6A7AC45}" dt="2021-10-03T20:01:38.733" v="12" actId="2890"/>
        <pc:sldMkLst>
          <pc:docMk/>
          <pc:sldMk cId="2510374736" sldId="275"/>
        </pc:sldMkLst>
      </pc:sldChg>
      <pc:sldChg chg="del">
        <pc:chgData name="Sarah Gothard" userId="0e53f415fda5f162" providerId="LiveId" clId="{80F253E1-6970-4F59-AC0A-8DCFE6A7AC45}" dt="2021-10-03T20:01:33.771" v="11" actId="47"/>
        <pc:sldMkLst>
          <pc:docMk/>
          <pc:sldMk cId="3227641800" sldId="275"/>
        </pc:sldMkLst>
      </pc:sldChg>
      <pc:sldChg chg="add del">
        <pc:chgData name="Sarah Gothard" userId="0e53f415fda5f162" providerId="LiveId" clId="{80F253E1-6970-4F59-AC0A-8DCFE6A7AC45}" dt="2021-10-03T20:01:43.714" v="14" actId="2696"/>
        <pc:sldMkLst>
          <pc:docMk/>
          <pc:sldMk cId="275749950" sldId="276"/>
        </pc:sldMkLst>
      </pc:sldChg>
      <pc:sldChg chg="del">
        <pc:chgData name="Sarah Gothard" userId="0e53f415fda5f162" providerId="LiveId" clId="{80F253E1-6970-4F59-AC0A-8DCFE6A7AC45}" dt="2021-10-03T20:01:33.771" v="11" actId="47"/>
        <pc:sldMkLst>
          <pc:docMk/>
          <pc:sldMk cId="716357051" sldId="276"/>
        </pc:sldMkLst>
      </pc:sldChg>
      <pc:sldChg chg="add">
        <pc:chgData name="Sarah Gothard" userId="0e53f415fda5f162" providerId="LiveId" clId="{80F253E1-6970-4F59-AC0A-8DCFE6A7AC45}" dt="2021-10-03T20:01:46.630" v="15" actId="2890"/>
        <pc:sldMkLst>
          <pc:docMk/>
          <pc:sldMk cId="2507343642" sldId="276"/>
        </pc:sldMkLst>
      </pc:sldChg>
      <pc:sldChg chg="del">
        <pc:chgData name="Sarah Gothard" userId="0e53f415fda5f162" providerId="LiveId" clId="{80F253E1-6970-4F59-AC0A-8DCFE6A7AC45}" dt="2021-10-03T20:01:33.771" v="11" actId="47"/>
        <pc:sldMkLst>
          <pc:docMk/>
          <pc:sldMk cId="420324644" sldId="277"/>
        </pc:sldMkLst>
      </pc:sldChg>
      <pc:sldChg chg="add">
        <pc:chgData name="Sarah Gothard" userId="0e53f415fda5f162" providerId="LiveId" clId="{80F253E1-6970-4F59-AC0A-8DCFE6A7AC45}" dt="2021-10-03T20:01:49.341" v="16" actId="2890"/>
        <pc:sldMkLst>
          <pc:docMk/>
          <pc:sldMk cId="3100205671" sldId="277"/>
        </pc:sldMkLst>
      </pc:sldChg>
      <pc:sldChg chg="addSp delSp modSp add mod">
        <pc:chgData name="Sarah Gothard" userId="0e53f415fda5f162" providerId="LiveId" clId="{80F253E1-6970-4F59-AC0A-8DCFE6A7AC45}" dt="2021-10-03T20:02:29.249" v="21" actId="1076"/>
        <pc:sldMkLst>
          <pc:docMk/>
          <pc:sldMk cId="1726478364" sldId="278"/>
        </pc:sldMkLst>
        <pc:picChg chg="add mod">
          <ac:chgData name="Sarah Gothard" userId="0e53f415fda5f162" providerId="LiveId" clId="{80F253E1-6970-4F59-AC0A-8DCFE6A7AC45}" dt="2021-10-03T20:02:29.249" v="21" actId="1076"/>
          <ac:picMkLst>
            <pc:docMk/>
            <pc:sldMk cId="1726478364" sldId="278"/>
            <ac:picMk id="6" creationId="{8EAEA6FE-4F39-42F8-B3F6-51715016972A}"/>
          </ac:picMkLst>
        </pc:picChg>
        <pc:picChg chg="del">
          <ac:chgData name="Sarah Gothard" userId="0e53f415fda5f162" providerId="LiveId" clId="{80F253E1-6970-4F59-AC0A-8DCFE6A7AC45}" dt="2021-10-03T20:01:54.632" v="18" actId="478"/>
          <ac:picMkLst>
            <pc:docMk/>
            <pc:sldMk cId="1726478364" sldId="278"/>
            <ac:picMk id="7" creationId="{9A33AE1C-69E0-4AA8-BE53-B89C3A173063}"/>
          </ac:picMkLst>
        </pc:picChg>
      </pc:sldChg>
      <pc:sldChg chg="del">
        <pc:chgData name="Sarah Gothard" userId="0e53f415fda5f162" providerId="LiveId" clId="{80F253E1-6970-4F59-AC0A-8DCFE6A7AC45}" dt="2021-10-03T20:01:33.771" v="11" actId="47"/>
        <pc:sldMkLst>
          <pc:docMk/>
          <pc:sldMk cId="3066420966" sldId="278"/>
        </pc:sldMkLst>
      </pc:sldChg>
      <pc:sldChg chg="del">
        <pc:chgData name="Sarah Gothard" userId="0e53f415fda5f162" providerId="LiveId" clId="{80F253E1-6970-4F59-AC0A-8DCFE6A7AC45}" dt="2021-10-03T20:01:33.771" v="11" actId="47"/>
        <pc:sldMkLst>
          <pc:docMk/>
          <pc:sldMk cId="2822713117" sldId="279"/>
        </pc:sldMkLst>
      </pc:sldChg>
      <pc:sldChg chg="addSp delSp modSp add mod">
        <pc:chgData name="Sarah Gothard" userId="0e53f415fda5f162" providerId="LiveId" clId="{80F253E1-6970-4F59-AC0A-8DCFE6A7AC45}" dt="2021-10-03T20:03:28.346" v="30" actId="1076"/>
        <pc:sldMkLst>
          <pc:docMk/>
          <pc:sldMk cId="3121851087" sldId="279"/>
        </pc:sldMkLst>
        <pc:picChg chg="del">
          <ac:chgData name="Sarah Gothard" userId="0e53f415fda5f162" providerId="LiveId" clId="{80F253E1-6970-4F59-AC0A-8DCFE6A7AC45}" dt="2021-10-03T20:02:42.608" v="25" actId="478"/>
          <ac:picMkLst>
            <pc:docMk/>
            <pc:sldMk cId="3121851087" sldId="279"/>
            <ac:picMk id="6" creationId="{8EAEA6FE-4F39-42F8-B3F6-51715016972A}"/>
          </ac:picMkLst>
        </pc:picChg>
        <pc:picChg chg="add mod">
          <ac:chgData name="Sarah Gothard" userId="0e53f415fda5f162" providerId="LiveId" clId="{80F253E1-6970-4F59-AC0A-8DCFE6A7AC45}" dt="2021-10-03T20:03:28.346" v="30" actId="1076"/>
          <ac:picMkLst>
            <pc:docMk/>
            <pc:sldMk cId="3121851087" sldId="279"/>
            <ac:picMk id="7" creationId="{07A23CA7-4F32-49A2-B817-ACCBDD3D0312}"/>
          </ac:picMkLst>
        </pc:picChg>
      </pc:sldChg>
      <pc:sldChg chg="new del">
        <pc:chgData name="Sarah Gothard" userId="0e53f415fda5f162" providerId="LiveId" clId="{80F253E1-6970-4F59-AC0A-8DCFE6A7AC45}" dt="2021-10-03T20:02:38.349" v="23" actId="680"/>
        <pc:sldMkLst>
          <pc:docMk/>
          <pc:sldMk cId="3520836813" sldId="279"/>
        </pc:sldMkLst>
      </pc:sldChg>
      <pc:sldChg chg="add del">
        <pc:chgData name="Sarah Gothard" userId="0e53f415fda5f162" providerId="LiveId" clId="{80F253E1-6970-4F59-AC0A-8DCFE6A7AC45}" dt="2021-10-03T20:03:12.603" v="27"/>
        <pc:sldMkLst>
          <pc:docMk/>
          <pc:sldMk cId="1208804911" sldId="280"/>
        </pc:sldMkLst>
      </pc:sldChg>
      <pc:sldChg chg="del">
        <pc:chgData name="Sarah Gothard" userId="0e53f415fda5f162" providerId="LiveId" clId="{80F253E1-6970-4F59-AC0A-8DCFE6A7AC45}" dt="2021-10-03T20:01:33.771" v="11" actId="47"/>
        <pc:sldMkLst>
          <pc:docMk/>
          <pc:sldMk cId="2351530684" sldId="280"/>
        </pc:sldMkLst>
      </pc:sldChg>
      <pc:sldChg chg="addSp delSp modSp add mod">
        <pc:chgData name="Sarah Gothard" userId="0e53f415fda5f162" providerId="LiveId" clId="{80F253E1-6970-4F59-AC0A-8DCFE6A7AC45}" dt="2021-10-03T20:05:14.209" v="41" actId="1076"/>
        <pc:sldMkLst>
          <pc:docMk/>
          <pc:sldMk cId="3041942097" sldId="280"/>
        </pc:sldMkLst>
        <pc:picChg chg="add del mod">
          <ac:chgData name="Sarah Gothard" userId="0e53f415fda5f162" providerId="LiveId" clId="{80F253E1-6970-4F59-AC0A-8DCFE6A7AC45}" dt="2021-10-03T20:05:07.876" v="38" actId="478"/>
          <ac:picMkLst>
            <pc:docMk/>
            <pc:sldMk cId="3041942097" sldId="280"/>
            <ac:picMk id="6" creationId="{62117E9D-BB50-43B6-9D1F-17D271DCC6F6}"/>
          </ac:picMkLst>
        </pc:picChg>
        <pc:picChg chg="del">
          <ac:chgData name="Sarah Gothard" userId="0e53f415fda5f162" providerId="LiveId" clId="{80F253E1-6970-4F59-AC0A-8DCFE6A7AC45}" dt="2021-10-03T20:03:39.834" v="32" actId="478"/>
          <ac:picMkLst>
            <pc:docMk/>
            <pc:sldMk cId="3041942097" sldId="280"/>
            <ac:picMk id="7" creationId="{07A23CA7-4F32-49A2-B817-ACCBDD3D0312}"/>
          </ac:picMkLst>
        </pc:picChg>
        <pc:picChg chg="add del">
          <ac:chgData name="Sarah Gothard" userId="0e53f415fda5f162" providerId="LiveId" clId="{80F253E1-6970-4F59-AC0A-8DCFE6A7AC45}" dt="2021-10-03T20:05:07.327" v="37" actId="478"/>
          <ac:picMkLst>
            <pc:docMk/>
            <pc:sldMk cId="3041942097" sldId="280"/>
            <ac:picMk id="9" creationId="{8DBD7363-4C03-49E8-A08F-7264DB8019E5}"/>
          </ac:picMkLst>
        </pc:picChg>
        <pc:picChg chg="add mod">
          <ac:chgData name="Sarah Gothard" userId="0e53f415fda5f162" providerId="LiveId" clId="{80F253E1-6970-4F59-AC0A-8DCFE6A7AC45}" dt="2021-10-03T20:05:14.209" v="41" actId="1076"/>
          <ac:picMkLst>
            <pc:docMk/>
            <pc:sldMk cId="3041942097" sldId="280"/>
            <ac:picMk id="11" creationId="{39B1FDDE-0D53-43CD-9142-7116CA018D4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10/3/2021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10/3/2021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10/3/2021</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10/3/2021</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10/3/2021</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10/3/2021</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10/3/2021</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10/3/2021</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10/3/2021</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10/3/2021</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10/3/2021</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10/3/2021</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10/3/2021</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10/3/2021</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10/3/2021</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10/3/2021</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10/3/2021</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10/3/2021</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10/3/2021</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71" y="47274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3">
            <a:extLst>
              <a:ext uri="{FF2B5EF4-FFF2-40B4-BE49-F238E27FC236}">
                <a16:creationId xmlns:a16="http://schemas.microsoft.com/office/drawing/2014/main" id="{FE44E25F-37D4-474C-BCB5-C5332BB7A09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5950E41B-054F-43F6-9A3F-89935F362420}"/>
              </a:ext>
            </a:extLst>
          </p:cNvPr>
          <p:cNvPicPr>
            <a:picLocks noChangeAspect="1"/>
          </p:cNvPicPr>
          <p:nvPr/>
        </p:nvPicPr>
        <p:blipFill>
          <a:blip r:embed="rId3"/>
          <a:stretch>
            <a:fillRect/>
          </a:stretch>
        </p:blipFill>
        <p:spPr>
          <a:xfrm>
            <a:off x="878113" y="2891376"/>
            <a:ext cx="10435771" cy="1075245"/>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A33AE1C-69E0-4AA8-BE53-B89C3A173063}"/>
              </a:ext>
            </a:extLst>
          </p:cNvPr>
          <p:cNvPicPr>
            <a:picLocks noChangeAspect="1"/>
          </p:cNvPicPr>
          <p:nvPr/>
        </p:nvPicPr>
        <p:blipFill>
          <a:blip r:embed="rId3"/>
          <a:stretch>
            <a:fillRect/>
          </a:stretch>
        </p:blipFill>
        <p:spPr>
          <a:xfrm>
            <a:off x="1086155" y="607338"/>
            <a:ext cx="10019689" cy="5614420"/>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1767E6C-4D8E-4F07-90BB-DE02C52E08FC}"/>
              </a:ext>
            </a:extLst>
          </p:cNvPr>
          <p:cNvPicPr>
            <a:picLocks noChangeAspect="1"/>
          </p:cNvPicPr>
          <p:nvPr/>
        </p:nvPicPr>
        <p:blipFill>
          <a:blip r:embed="rId3"/>
          <a:stretch>
            <a:fillRect/>
          </a:stretch>
        </p:blipFill>
        <p:spPr>
          <a:xfrm>
            <a:off x="899884" y="532096"/>
            <a:ext cx="10392229" cy="5779165"/>
          </a:xfrm>
          <a:prstGeom prst="rect">
            <a:avLst/>
          </a:prstGeom>
        </p:spPr>
      </p:pic>
    </p:spTree>
    <p:extLst>
      <p:ext uri="{BB962C8B-B14F-4D97-AF65-F5344CB8AC3E}">
        <p14:creationId xmlns:p14="http://schemas.microsoft.com/office/powerpoint/2010/main" val="371361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EAEA6FE-4F39-42F8-B3F6-51715016972A}"/>
              </a:ext>
            </a:extLst>
          </p:cNvPr>
          <p:cNvPicPr>
            <a:picLocks noChangeAspect="1"/>
          </p:cNvPicPr>
          <p:nvPr/>
        </p:nvPicPr>
        <p:blipFill>
          <a:blip r:embed="rId3"/>
          <a:stretch>
            <a:fillRect/>
          </a:stretch>
        </p:blipFill>
        <p:spPr>
          <a:xfrm>
            <a:off x="1086155" y="586124"/>
            <a:ext cx="10019689" cy="5656847"/>
          </a:xfrm>
          <a:prstGeom prst="rect">
            <a:avLst/>
          </a:prstGeom>
        </p:spPr>
      </p:pic>
    </p:spTree>
    <p:extLst>
      <p:ext uri="{BB962C8B-B14F-4D97-AF65-F5344CB8AC3E}">
        <p14:creationId xmlns:p14="http://schemas.microsoft.com/office/powerpoint/2010/main" val="1726478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1767E6C-4D8E-4F07-90BB-DE02C52E08FC}"/>
              </a:ext>
            </a:extLst>
          </p:cNvPr>
          <p:cNvPicPr>
            <a:picLocks noChangeAspect="1"/>
          </p:cNvPicPr>
          <p:nvPr/>
        </p:nvPicPr>
        <p:blipFill>
          <a:blip r:embed="rId3"/>
          <a:stretch>
            <a:fillRect/>
          </a:stretch>
        </p:blipFill>
        <p:spPr>
          <a:xfrm>
            <a:off x="899884" y="532096"/>
            <a:ext cx="10392229" cy="5779165"/>
          </a:xfrm>
          <a:prstGeom prst="rect">
            <a:avLst/>
          </a:prstGeom>
        </p:spPr>
      </p:pic>
    </p:spTree>
    <p:extLst>
      <p:ext uri="{BB962C8B-B14F-4D97-AF65-F5344CB8AC3E}">
        <p14:creationId xmlns:p14="http://schemas.microsoft.com/office/powerpoint/2010/main" val="251037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7A23CA7-4F32-49A2-B817-ACCBDD3D0312}"/>
              </a:ext>
            </a:extLst>
          </p:cNvPr>
          <p:cNvPicPr>
            <a:picLocks noChangeAspect="1"/>
          </p:cNvPicPr>
          <p:nvPr/>
        </p:nvPicPr>
        <p:blipFill>
          <a:blip r:embed="rId3"/>
          <a:stretch>
            <a:fillRect/>
          </a:stretch>
        </p:blipFill>
        <p:spPr>
          <a:xfrm>
            <a:off x="1023256" y="579386"/>
            <a:ext cx="10145486" cy="5699228"/>
          </a:xfrm>
          <a:prstGeom prst="rect">
            <a:avLst/>
          </a:prstGeom>
        </p:spPr>
      </p:pic>
    </p:spTree>
    <p:extLst>
      <p:ext uri="{BB962C8B-B14F-4D97-AF65-F5344CB8AC3E}">
        <p14:creationId xmlns:p14="http://schemas.microsoft.com/office/powerpoint/2010/main" val="3121851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1767E6C-4D8E-4F07-90BB-DE02C52E08FC}"/>
              </a:ext>
            </a:extLst>
          </p:cNvPr>
          <p:cNvPicPr>
            <a:picLocks noChangeAspect="1"/>
          </p:cNvPicPr>
          <p:nvPr/>
        </p:nvPicPr>
        <p:blipFill>
          <a:blip r:embed="rId3"/>
          <a:stretch>
            <a:fillRect/>
          </a:stretch>
        </p:blipFill>
        <p:spPr>
          <a:xfrm>
            <a:off x="899884" y="532096"/>
            <a:ext cx="10392229" cy="5779165"/>
          </a:xfrm>
          <a:prstGeom prst="rect">
            <a:avLst/>
          </a:prstGeom>
        </p:spPr>
      </p:pic>
    </p:spTree>
    <p:extLst>
      <p:ext uri="{BB962C8B-B14F-4D97-AF65-F5344CB8AC3E}">
        <p14:creationId xmlns:p14="http://schemas.microsoft.com/office/powerpoint/2010/main" val="3100205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9B1FDDE-0D53-43CD-9142-7116CA018D46}"/>
              </a:ext>
            </a:extLst>
          </p:cNvPr>
          <p:cNvPicPr>
            <a:picLocks noChangeAspect="1"/>
          </p:cNvPicPr>
          <p:nvPr/>
        </p:nvPicPr>
        <p:blipFill>
          <a:blip r:embed="rId3"/>
          <a:stretch>
            <a:fillRect/>
          </a:stretch>
        </p:blipFill>
        <p:spPr>
          <a:xfrm>
            <a:off x="977309" y="530693"/>
            <a:ext cx="10237380" cy="5767710"/>
          </a:xfrm>
          <a:prstGeom prst="rect">
            <a:avLst/>
          </a:prstGeom>
        </p:spPr>
      </p:pic>
    </p:spTree>
    <p:extLst>
      <p:ext uri="{BB962C8B-B14F-4D97-AF65-F5344CB8AC3E}">
        <p14:creationId xmlns:p14="http://schemas.microsoft.com/office/powerpoint/2010/main" val="3041942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1767E6C-4D8E-4F07-90BB-DE02C52E08FC}"/>
              </a:ext>
            </a:extLst>
          </p:cNvPr>
          <p:cNvPicPr>
            <a:picLocks noChangeAspect="1"/>
          </p:cNvPicPr>
          <p:nvPr/>
        </p:nvPicPr>
        <p:blipFill>
          <a:blip r:embed="rId3"/>
          <a:stretch>
            <a:fillRect/>
          </a:stretch>
        </p:blipFill>
        <p:spPr>
          <a:xfrm>
            <a:off x="899884" y="532096"/>
            <a:ext cx="10392229" cy="5779165"/>
          </a:xfrm>
          <a:prstGeom prst="rect">
            <a:avLst/>
          </a:prstGeom>
        </p:spPr>
      </p:pic>
    </p:spTree>
    <p:extLst>
      <p:ext uri="{BB962C8B-B14F-4D97-AF65-F5344CB8AC3E}">
        <p14:creationId xmlns:p14="http://schemas.microsoft.com/office/powerpoint/2010/main" val="2507343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61</Words>
  <Application>Microsoft Office PowerPoint</Application>
  <PresentationFormat>Widescreen</PresentationFormat>
  <Paragraphs>11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2019-10-02T02:24:59Z</dcterms:created>
  <dcterms:modified xsi:type="dcterms:W3CDTF">2021-10-03T20:05:17Z</dcterms:modified>
</cp:coreProperties>
</file>