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7" r:id="rId3"/>
    <p:sldId id="268" r:id="rId4"/>
    <p:sldId id="269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0792" autoAdjust="0"/>
  </p:normalViewPr>
  <p:slideViewPr>
    <p:cSldViewPr snapToGrid="0" showGuides="1">
      <p:cViewPr varScale="1">
        <p:scale>
          <a:sx n="63" d="100"/>
          <a:sy n="63" d="100"/>
        </p:scale>
        <p:origin x="3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3FCD9-A358-4800-9E0F-1072EF41A143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2022 Sarah Gothard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4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7AA1-1389-4AF3-A4B5-A3E286661C21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2022 Sarah Gothard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3631C-BC0B-4342-8AD8-849FF595DCB3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2022 Sarah Gothard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7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A25FF-95C6-4EC5-BF05-0B769209737F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2022 Sarah Gothard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9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A05-346C-41FC-8BD4-6A091D85EE22}" type="datetime1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2022 Sarah Gothard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6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7FA0-4309-4479-883E-D0CCA1BDC3C8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2022 Sarah Gothard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0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93CD-D8C4-4F71-990B-327E6BE1EEBD}" type="datetime1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2022 Sarah Gothard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2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CA3A-D2BC-4E62-B470-C000EDDA82B3}" type="datetime1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2022 Sarah Gothard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5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FF80-44E9-44ED-B2EF-5F035E2DAD3F}" type="datetime1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2022 Sarah Gothard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6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B672F-21D6-4E33-B758-A713D9731BE4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2022 Sarah Gothard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9FEF-3B6E-41DB-82BB-AD6F38969C92}" type="datetime1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2022 Sarah Gothard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1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1EA43-E816-49D9-96F5-874CE064C232}" type="datetime1">
              <a:rPr lang="en-US" smtClean="0"/>
              <a:t>9/3/2022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89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Copyright 2022 Sarah Gothard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6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5A1BE9-696C-4688-885B-651405268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624752"/>
            <a:ext cx="10905066" cy="160849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Copyright 2022 Sarah Gothard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7457BBA-4C8B-4598-9973-A90B4714F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6B6AC-5CA6-41B3-868C-78898C09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Copyright 2022 Sarah Gothard</a:t>
            </a:r>
          </a:p>
        </p:txBody>
      </p:sp>
    </p:spTree>
    <p:extLst>
      <p:ext uri="{BB962C8B-B14F-4D97-AF65-F5344CB8AC3E}">
        <p14:creationId xmlns:p14="http://schemas.microsoft.com/office/powerpoint/2010/main" val="362933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2A0AA0-741A-4967-8AA7-A5216611A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89103"/>
            <a:ext cx="10905066" cy="54797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46361-8AC5-402B-9980-407447FB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Copyright 2022 Sarah Gothard</a:t>
            </a:r>
          </a:p>
        </p:txBody>
      </p:sp>
    </p:spTree>
    <p:extLst>
      <p:ext uri="{BB962C8B-B14F-4D97-AF65-F5344CB8AC3E}">
        <p14:creationId xmlns:p14="http://schemas.microsoft.com/office/powerpoint/2010/main" val="4235028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FDBAC6-9689-45D7-95A0-BF871344A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CE63A-BD72-4245-B7A6-C63FD0F1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Copyright 2022 Sarah Gothard</a:t>
            </a:r>
          </a:p>
        </p:txBody>
      </p:sp>
    </p:spTree>
    <p:extLst>
      <p:ext uri="{BB962C8B-B14F-4D97-AF65-F5344CB8AC3E}">
        <p14:creationId xmlns:p14="http://schemas.microsoft.com/office/powerpoint/2010/main" val="21989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F68D417-5D14-4345-8812-1BF7B962C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31A53-2BB7-4028-975A-FCFA54E35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Copyright 2022 Sarah Gothard</a:t>
            </a:r>
          </a:p>
        </p:txBody>
      </p:sp>
    </p:spTree>
    <p:extLst>
      <p:ext uri="{BB962C8B-B14F-4D97-AF65-F5344CB8AC3E}">
        <p14:creationId xmlns:p14="http://schemas.microsoft.com/office/powerpoint/2010/main" val="209414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3089BE-6321-4632-9624-7FFE501EC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D8CCE-2587-46B1-811D-0E71A4BB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Copyright 2022 Sarah Gothard</a:t>
            </a:r>
          </a:p>
        </p:txBody>
      </p:sp>
    </p:spTree>
    <p:extLst>
      <p:ext uri="{BB962C8B-B14F-4D97-AF65-F5344CB8AC3E}">
        <p14:creationId xmlns:p14="http://schemas.microsoft.com/office/powerpoint/2010/main" val="208322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5EA47FE-6D77-4360-B49B-E83F37C38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04B55-82C6-45F9-9187-3D6436FA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Copyright 2022 Sarah Gothard</a:t>
            </a:r>
          </a:p>
        </p:txBody>
      </p:sp>
    </p:spTree>
    <p:extLst>
      <p:ext uri="{BB962C8B-B14F-4D97-AF65-F5344CB8AC3E}">
        <p14:creationId xmlns:p14="http://schemas.microsoft.com/office/powerpoint/2010/main" val="96806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5233FD-F33C-409F-9E3C-EBA3DF7F3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B4A6E-A040-4A93-9B33-DD429EED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Copyright 2022 Sarah Gothard</a:t>
            </a:r>
          </a:p>
        </p:txBody>
      </p:sp>
    </p:spTree>
    <p:extLst>
      <p:ext uri="{BB962C8B-B14F-4D97-AF65-F5344CB8AC3E}">
        <p14:creationId xmlns:p14="http://schemas.microsoft.com/office/powerpoint/2010/main" val="395473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09A47F95-3847-462B-87BF-4A4D6B077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752346"/>
            <a:ext cx="10905066" cy="335330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7D2FD-F8F3-4A54-A3DF-E4BE0BC50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Copyright 2022 Sarah Gothard</a:t>
            </a:r>
          </a:p>
        </p:txBody>
      </p:sp>
    </p:spTree>
    <p:extLst>
      <p:ext uri="{BB962C8B-B14F-4D97-AF65-F5344CB8AC3E}">
        <p14:creationId xmlns:p14="http://schemas.microsoft.com/office/powerpoint/2010/main" val="94747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BB5151-E877-4BA6-9F15-C5C18B20F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268" y="643467"/>
            <a:ext cx="10175464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D1848-DA77-4891-B2DE-DD95ECE2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Copyright 2022 Sarah Gothard</a:t>
            </a:r>
          </a:p>
        </p:txBody>
      </p:sp>
    </p:spTree>
    <p:extLst>
      <p:ext uri="{BB962C8B-B14F-4D97-AF65-F5344CB8AC3E}">
        <p14:creationId xmlns:p14="http://schemas.microsoft.com/office/powerpoint/2010/main" val="358022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F872E3-C7FF-4B78-946D-0AD532E1B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7" y="643467"/>
            <a:ext cx="10713586" cy="5571066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BFDA1DC-8EAC-4A5B-BCD2-23123D89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Copyright 2022 Sarah Gothard</a:t>
            </a:r>
          </a:p>
        </p:txBody>
      </p:sp>
    </p:spTree>
    <p:extLst>
      <p:ext uri="{BB962C8B-B14F-4D97-AF65-F5344CB8AC3E}">
        <p14:creationId xmlns:p14="http://schemas.microsoft.com/office/powerpoint/2010/main" val="49949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06CD12-6735-4708-BE47-EFFE1E4C9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70891"/>
            <a:ext cx="10905066" cy="531621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9E7BC-1D48-46C1-B77D-BEE20D6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Copyright 2022 Sarah Gothard</a:t>
            </a:r>
          </a:p>
        </p:txBody>
      </p:sp>
    </p:spTree>
    <p:extLst>
      <p:ext uri="{BB962C8B-B14F-4D97-AF65-F5344CB8AC3E}">
        <p14:creationId xmlns:p14="http://schemas.microsoft.com/office/powerpoint/2010/main" val="202228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9FE5AB2-131F-40B8-9183-EEB962356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20503"/>
            <a:ext cx="10905066" cy="32169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78E5E-F962-4B7B-B924-0FECDF70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Copyright 2022 Sarah Gothard</a:t>
            </a:r>
          </a:p>
        </p:txBody>
      </p:sp>
    </p:spTree>
    <p:extLst>
      <p:ext uri="{BB962C8B-B14F-4D97-AF65-F5344CB8AC3E}">
        <p14:creationId xmlns:p14="http://schemas.microsoft.com/office/powerpoint/2010/main" val="134848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BE5720-554D-4344-BEC3-6199EC0E6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3BB9E-D46E-4A6E-98F8-35107339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Copyright 2022 Sarah Gothard</a:t>
            </a:r>
          </a:p>
        </p:txBody>
      </p:sp>
    </p:spTree>
    <p:extLst>
      <p:ext uri="{BB962C8B-B14F-4D97-AF65-F5344CB8AC3E}">
        <p14:creationId xmlns:p14="http://schemas.microsoft.com/office/powerpoint/2010/main" val="1282732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113</Words>
  <Application>Microsoft Office PowerPoint</Application>
  <PresentationFormat>Widescreen</PresentationFormat>
  <Paragraphs>16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4</cp:revision>
  <dcterms:created xsi:type="dcterms:W3CDTF">2019-10-04T02:17:10Z</dcterms:created>
  <dcterms:modified xsi:type="dcterms:W3CDTF">2022-09-03T16:51:11Z</dcterms:modified>
</cp:coreProperties>
</file>