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3" d="100"/>
          <a:sy n="6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3D132A1-6F9C-4BFC-B44F-E16A373B4C6C}"/>
  </pc:docChgLst>
  <pc:docChgLst>
    <pc:chgData name="Sarah Gothard" userId="0e53f415fda5f162" providerId="LiveId" clId="{AE5D291B-6999-4314-9586-CA7DDA7D47B8}"/>
  </pc:docChgLst>
  <pc:docChgLst>
    <pc:chgData name="Sarah Gothard" userId="0e53f415fda5f162" providerId="LiveId" clId="{61F32BF5-9D42-4AD0-BEC9-D65661E50C2E}"/>
    <pc:docChg chg="custSel mod modSld">
      <pc:chgData name="Sarah Gothard" userId="0e53f415fda5f162" providerId="LiveId" clId="{61F32BF5-9D42-4AD0-BEC9-D65661E50C2E}" dt="2019-10-03T18:13:23.348" v="6" actId="26606"/>
      <pc:docMkLst>
        <pc:docMk/>
      </pc:docMkLst>
      <pc:sldChg chg="addSp modSp mod setBg setClrOvrMap">
        <pc:chgData name="Sarah Gothard" userId="0e53f415fda5f162" providerId="LiveId" clId="{61F32BF5-9D42-4AD0-BEC9-D65661E50C2E}" dt="2019-10-03T18:13:05.358" v="0" actId="26606"/>
        <pc:sldMkLst>
          <pc:docMk/>
          <pc:sldMk cId="2211167003" sldId="257"/>
        </pc:sldMkLst>
        <pc:spChg chg="mod ord">
          <ac:chgData name="Sarah Gothard" userId="0e53f415fda5f162" providerId="LiveId" clId="{61F32BF5-9D42-4AD0-BEC9-D65661E50C2E}" dt="2019-10-03T18:13:05.35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61F32BF5-9D42-4AD0-BEC9-D65661E50C2E}" dt="2019-10-03T18:13:05.358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05.358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05.358" v="0" actId="26606"/>
          <ac:picMkLst>
            <pc:docMk/>
            <pc:sldMk cId="2211167003" sldId="257"/>
            <ac:picMk id="2" creationId="{39770E4B-1DC9-4A1B-AFE1-C82DF48921ED}"/>
          </ac:picMkLst>
        </pc:picChg>
        <pc:picChg chg="add">
          <ac:chgData name="Sarah Gothard" userId="0e53f415fda5f162" providerId="LiveId" clId="{61F32BF5-9D42-4AD0-BEC9-D65661E50C2E}" dt="2019-10-03T18:13:05.358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07.710" v="1" actId="26606"/>
        <pc:sldMkLst>
          <pc:docMk/>
          <pc:sldMk cId="2455867576" sldId="258"/>
        </pc:sldMkLst>
        <pc:spChg chg="mod ord">
          <ac:chgData name="Sarah Gothard" userId="0e53f415fda5f162" providerId="LiveId" clId="{61F32BF5-9D42-4AD0-BEC9-D65661E50C2E}" dt="2019-10-03T18:13:07.710" v="1" actId="26606"/>
          <ac:spMkLst>
            <pc:docMk/>
            <pc:sldMk cId="2455867576" sldId="258"/>
            <ac:spMk id="2" creationId="{1CEE9226-79FD-4668-9C7C-BB818C492834}"/>
          </ac:spMkLst>
        </pc:spChg>
        <pc:spChg chg="add">
          <ac:chgData name="Sarah Gothard" userId="0e53f415fda5f162" providerId="LiveId" clId="{61F32BF5-9D42-4AD0-BEC9-D65661E50C2E}" dt="2019-10-03T18:13:07.710" v="1" actId="26606"/>
          <ac:spMkLst>
            <pc:docMk/>
            <pc:sldMk cId="2455867576" sldId="258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07.710" v="1" actId="26606"/>
          <ac:spMkLst>
            <pc:docMk/>
            <pc:sldMk cId="2455867576" sldId="258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07.710" v="1" actId="26606"/>
          <ac:picMkLst>
            <pc:docMk/>
            <pc:sldMk cId="2455867576" sldId="258"/>
            <ac:picMk id="4" creationId="{06EC89BF-AABA-4A91-896B-BDE0635892E1}"/>
          </ac:picMkLst>
        </pc:picChg>
        <pc:picChg chg="add">
          <ac:chgData name="Sarah Gothard" userId="0e53f415fda5f162" providerId="LiveId" clId="{61F32BF5-9D42-4AD0-BEC9-D65661E50C2E}" dt="2019-10-03T18:13:07.710" v="1" actId="26606"/>
          <ac:picMkLst>
            <pc:docMk/>
            <pc:sldMk cId="2455867576" sldId="258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10.297" v="2" actId="26606"/>
        <pc:sldMkLst>
          <pc:docMk/>
          <pc:sldMk cId="1504406973" sldId="259"/>
        </pc:sldMkLst>
        <pc:spChg chg="mod ord">
          <ac:chgData name="Sarah Gothard" userId="0e53f415fda5f162" providerId="LiveId" clId="{61F32BF5-9D42-4AD0-BEC9-D65661E50C2E}" dt="2019-10-03T18:13:10.297" v="2" actId="26606"/>
          <ac:spMkLst>
            <pc:docMk/>
            <pc:sldMk cId="1504406973" sldId="259"/>
            <ac:spMk id="2" creationId="{6384C2DB-0C73-49C0-A1FC-05D72597B1B4}"/>
          </ac:spMkLst>
        </pc:spChg>
        <pc:spChg chg="add">
          <ac:chgData name="Sarah Gothard" userId="0e53f415fda5f162" providerId="LiveId" clId="{61F32BF5-9D42-4AD0-BEC9-D65661E50C2E}" dt="2019-10-03T18:13:10.297" v="2" actId="26606"/>
          <ac:spMkLst>
            <pc:docMk/>
            <pc:sldMk cId="1504406973" sldId="259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10.297" v="2" actId="26606"/>
          <ac:spMkLst>
            <pc:docMk/>
            <pc:sldMk cId="1504406973" sldId="259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10.297" v="2" actId="26606"/>
          <ac:picMkLst>
            <pc:docMk/>
            <pc:sldMk cId="1504406973" sldId="259"/>
            <ac:picMk id="4" creationId="{4B4C34BC-2D5F-4580-980F-836EF6F2C449}"/>
          </ac:picMkLst>
        </pc:picChg>
        <pc:picChg chg="add">
          <ac:chgData name="Sarah Gothard" userId="0e53f415fda5f162" providerId="LiveId" clId="{61F32BF5-9D42-4AD0-BEC9-D65661E50C2E}" dt="2019-10-03T18:13:10.297" v="2" actId="26606"/>
          <ac:picMkLst>
            <pc:docMk/>
            <pc:sldMk cId="1504406973" sldId="259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12.824" v="3" actId="26606"/>
        <pc:sldMkLst>
          <pc:docMk/>
          <pc:sldMk cId="3015021573" sldId="260"/>
        </pc:sldMkLst>
        <pc:spChg chg="mod ord">
          <ac:chgData name="Sarah Gothard" userId="0e53f415fda5f162" providerId="LiveId" clId="{61F32BF5-9D42-4AD0-BEC9-D65661E50C2E}" dt="2019-10-03T18:13:12.824" v="3" actId="26606"/>
          <ac:spMkLst>
            <pc:docMk/>
            <pc:sldMk cId="3015021573" sldId="260"/>
            <ac:spMk id="2" creationId="{9948B8BD-7F3E-44F1-8D7F-59DD5CBE553B}"/>
          </ac:spMkLst>
        </pc:spChg>
        <pc:spChg chg="add">
          <ac:chgData name="Sarah Gothard" userId="0e53f415fda5f162" providerId="LiveId" clId="{61F32BF5-9D42-4AD0-BEC9-D65661E50C2E}" dt="2019-10-03T18:13:12.824" v="3" actId="26606"/>
          <ac:spMkLst>
            <pc:docMk/>
            <pc:sldMk cId="3015021573" sldId="260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12.824" v="3" actId="26606"/>
          <ac:spMkLst>
            <pc:docMk/>
            <pc:sldMk cId="3015021573" sldId="260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12.824" v="3" actId="26606"/>
          <ac:picMkLst>
            <pc:docMk/>
            <pc:sldMk cId="3015021573" sldId="260"/>
            <ac:picMk id="4" creationId="{2AFD03B7-7393-47A3-870D-322B60A52906}"/>
          </ac:picMkLst>
        </pc:picChg>
        <pc:picChg chg="add">
          <ac:chgData name="Sarah Gothard" userId="0e53f415fda5f162" providerId="LiveId" clId="{61F32BF5-9D42-4AD0-BEC9-D65661E50C2E}" dt="2019-10-03T18:13:12.824" v="3" actId="26606"/>
          <ac:picMkLst>
            <pc:docMk/>
            <pc:sldMk cId="3015021573" sldId="260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15.266" v="4" actId="26606"/>
        <pc:sldMkLst>
          <pc:docMk/>
          <pc:sldMk cId="2214025322" sldId="261"/>
        </pc:sldMkLst>
        <pc:spChg chg="mod ord">
          <ac:chgData name="Sarah Gothard" userId="0e53f415fda5f162" providerId="LiveId" clId="{61F32BF5-9D42-4AD0-BEC9-D65661E50C2E}" dt="2019-10-03T18:13:15.266" v="4" actId="26606"/>
          <ac:spMkLst>
            <pc:docMk/>
            <pc:sldMk cId="2214025322" sldId="261"/>
            <ac:spMk id="2" creationId="{3E97C789-1E53-4B95-A389-4069746BA881}"/>
          </ac:spMkLst>
        </pc:spChg>
        <pc:spChg chg="add">
          <ac:chgData name="Sarah Gothard" userId="0e53f415fda5f162" providerId="LiveId" clId="{61F32BF5-9D42-4AD0-BEC9-D65661E50C2E}" dt="2019-10-03T18:13:15.266" v="4" actId="26606"/>
          <ac:spMkLst>
            <pc:docMk/>
            <pc:sldMk cId="2214025322" sldId="261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15.266" v="4" actId="26606"/>
          <ac:spMkLst>
            <pc:docMk/>
            <pc:sldMk cId="2214025322" sldId="261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15.266" v="4" actId="26606"/>
          <ac:picMkLst>
            <pc:docMk/>
            <pc:sldMk cId="2214025322" sldId="261"/>
            <ac:picMk id="4" creationId="{93EE6C53-23DD-4509-B010-3879DE664757}"/>
          </ac:picMkLst>
        </pc:picChg>
        <pc:picChg chg="add">
          <ac:chgData name="Sarah Gothard" userId="0e53f415fda5f162" providerId="LiveId" clId="{61F32BF5-9D42-4AD0-BEC9-D65661E50C2E}" dt="2019-10-03T18:13:15.266" v="4" actId="26606"/>
          <ac:picMkLst>
            <pc:docMk/>
            <pc:sldMk cId="2214025322" sldId="261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17.612" v="5" actId="26606"/>
        <pc:sldMkLst>
          <pc:docMk/>
          <pc:sldMk cId="2253456379" sldId="262"/>
        </pc:sldMkLst>
        <pc:spChg chg="mod ord">
          <ac:chgData name="Sarah Gothard" userId="0e53f415fda5f162" providerId="LiveId" clId="{61F32BF5-9D42-4AD0-BEC9-D65661E50C2E}" dt="2019-10-03T18:13:17.612" v="5" actId="26606"/>
          <ac:spMkLst>
            <pc:docMk/>
            <pc:sldMk cId="2253456379" sldId="262"/>
            <ac:spMk id="2" creationId="{50FB3683-6DA0-484C-B49B-F1C0521F2C03}"/>
          </ac:spMkLst>
        </pc:spChg>
        <pc:spChg chg="add">
          <ac:chgData name="Sarah Gothard" userId="0e53f415fda5f162" providerId="LiveId" clId="{61F32BF5-9D42-4AD0-BEC9-D65661E50C2E}" dt="2019-10-03T18:13:17.612" v="5" actId="26606"/>
          <ac:spMkLst>
            <pc:docMk/>
            <pc:sldMk cId="2253456379" sldId="262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17.612" v="5" actId="26606"/>
          <ac:spMkLst>
            <pc:docMk/>
            <pc:sldMk cId="2253456379" sldId="262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17.612" v="5" actId="26606"/>
          <ac:picMkLst>
            <pc:docMk/>
            <pc:sldMk cId="2253456379" sldId="262"/>
            <ac:picMk id="4" creationId="{FFC41805-3CD6-4E09-8303-81887088553B}"/>
          </ac:picMkLst>
        </pc:picChg>
        <pc:picChg chg="add">
          <ac:chgData name="Sarah Gothard" userId="0e53f415fda5f162" providerId="LiveId" clId="{61F32BF5-9D42-4AD0-BEC9-D65661E50C2E}" dt="2019-10-03T18:13:17.612" v="5" actId="26606"/>
          <ac:picMkLst>
            <pc:docMk/>
            <pc:sldMk cId="2253456379" sldId="262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61F32BF5-9D42-4AD0-BEC9-D65661E50C2E}" dt="2019-10-03T18:13:23.348" v="6" actId="26606"/>
        <pc:sldMkLst>
          <pc:docMk/>
          <pc:sldMk cId="945630528" sldId="263"/>
        </pc:sldMkLst>
        <pc:spChg chg="mod ord">
          <ac:chgData name="Sarah Gothard" userId="0e53f415fda5f162" providerId="LiveId" clId="{61F32BF5-9D42-4AD0-BEC9-D65661E50C2E}" dt="2019-10-03T18:13:23.348" v="6" actId="26606"/>
          <ac:spMkLst>
            <pc:docMk/>
            <pc:sldMk cId="945630528" sldId="263"/>
            <ac:spMk id="2" creationId="{F5B966D1-C33A-4285-BB61-43CE75593876}"/>
          </ac:spMkLst>
        </pc:spChg>
        <pc:spChg chg="add">
          <ac:chgData name="Sarah Gothard" userId="0e53f415fda5f162" providerId="LiveId" clId="{61F32BF5-9D42-4AD0-BEC9-D65661E50C2E}" dt="2019-10-03T18:13:23.348" v="6" actId="26606"/>
          <ac:spMkLst>
            <pc:docMk/>
            <pc:sldMk cId="945630528" sldId="263"/>
            <ac:spMk id="9" creationId="{F8C668FA-2417-47B5-B454-2D55FC17FF7A}"/>
          </ac:spMkLst>
        </pc:spChg>
        <pc:spChg chg="add">
          <ac:chgData name="Sarah Gothard" userId="0e53f415fda5f162" providerId="LiveId" clId="{61F32BF5-9D42-4AD0-BEC9-D65661E50C2E}" dt="2019-10-03T18:13:23.348" v="6" actId="26606"/>
          <ac:spMkLst>
            <pc:docMk/>
            <pc:sldMk cId="945630528" sldId="263"/>
            <ac:spMk id="13" creationId="{2B4CDDF6-55C3-415A-8D8B-7E03C3D616FC}"/>
          </ac:spMkLst>
        </pc:spChg>
        <pc:picChg chg="mod">
          <ac:chgData name="Sarah Gothard" userId="0e53f415fda5f162" providerId="LiveId" clId="{61F32BF5-9D42-4AD0-BEC9-D65661E50C2E}" dt="2019-10-03T18:13:23.348" v="6" actId="26606"/>
          <ac:picMkLst>
            <pc:docMk/>
            <pc:sldMk cId="945630528" sldId="263"/>
            <ac:picMk id="4" creationId="{4AD271C7-E3EA-4A1D-B676-2A53E9E74282}"/>
          </ac:picMkLst>
        </pc:picChg>
        <pc:picChg chg="add">
          <ac:chgData name="Sarah Gothard" userId="0e53f415fda5f162" providerId="LiveId" clId="{61F32BF5-9D42-4AD0-BEC9-D65661E50C2E}" dt="2019-10-03T18:13:23.348" v="6" actId="26606"/>
          <ac:picMkLst>
            <pc:docMk/>
            <pc:sldMk cId="945630528" sldId="263"/>
            <ac:picMk id="11" creationId="{97FEBA57-8992-46BB-BCF0-5A83FE8E01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70E4B-1DC9-4A1B-AFE1-C82DF4892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419848"/>
            <a:ext cx="10586507" cy="20114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C89BF-AABA-4A91-896B-BDE06358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83" y="800007"/>
            <a:ext cx="963507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E9226-79FD-4668-9C7C-BB818C49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5586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C34BC-2D5F-4580-980F-836EF6F2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80" y="800007"/>
            <a:ext cx="9504285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84C2DB-0C73-49C0-A1FC-05D72597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0440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D03B7-7393-47A3-870D-322B60A5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8B8BD-7F3E-44F1-8D7F-59DD5CBE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502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E6C53-23DD-4509-B010-3879DE66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97C789-1E53-4B95-A389-4069746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402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41805-3CD6-4E09-8303-81887088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83" y="800007"/>
            <a:ext cx="963507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B3683-6DA0-484C-B49B-F1C0521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5345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271C7-E3EA-4A1D-B676-2A53E9E74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966D1-C33A-4285-BB61-43CE7559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4563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2019-10-03T18:13:23Z</dcterms:created>
  <dcterms:modified xsi:type="dcterms:W3CDTF">2019-10-03T18:13:25Z</dcterms:modified>
</cp:coreProperties>
</file>