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4"/>
  </p:notesMasterIdLst>
  <p:handoutMasterIdLst>
    <p:handoutMasterId r:id="rId15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108" d="100"/>
          <a:sy n="108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B99C2AB-8A7C-5ADB-B722-EFAEA6028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66" y="2477607"/>
            <a:ext cx="9951868" cy="19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52004-C036-776A-411E-10D7F3C9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BFD8639-D550-2FFB-6186-BC3ABFE300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60DB6-8176-A4C0-6A54-CB0E7BA9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8801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5643-DECF-5F5E-FD5C-7F1E1C012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A57D916-9C17-ACC5-D9FA-F136934E6C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1350-2E1B-615D-09B8-E0A52B19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470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BC32C9F-B4DF-2584-20D8-44B4FAAF2E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5579-A96B-E79F-850F-160C9BF1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AEB991-57F3-9F2D-1C34-22183E6420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38AF3-520A-4DB1-E779-42073A2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6846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1E4B-B2F5-2A89-1E33-6836CE61B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F508D69-C2D6-21AD-E545-FC15B1547D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CE380-0733-099B-43D1-48094270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5802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A6B6E-C89E-9C76-E6A2-57BE1974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B26B296-F44A-0CCD-1511-8547572483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E51C8-AAC3-6219-AE1D-EF95D11B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118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16425-3F4D-D171-172B-8CAAED1B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03F7CDB-BB37-8602-7B2B-7675B3B722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D3D73-1240-F9E8-4F98-BDE0C1E5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7404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3253-9126-B584-DED9-0BB24F92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4331A2-CA9B-23E7-EE7D-65E400BF11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97BB8-7E95-559D-36AA-8B2DA141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47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7BF76-0E63-9294-3943-90710188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68C6057-87C6-9D7A-AD01-9B67C9AAE3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59CAE-E9D8-3D65-A2CE-A566B0FB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387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82E80-62E5-5EAA-7620-26C6868E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52C4D3E-1174-14F1-469B-36DAA02D45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24F9C-774F-1333-699A-18B7EAA5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0919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24</cp:revision>
  <dcterms:created xsi:type="dcterms:W3CDTF">2019-10-21T12:59:19Z</dcterms:created>
  <dcterms:modified xsi:type="dcterms:W3CDTF">2025-12-20T17:23:05Z</dcterms:modified>
</cp:coreProperties>
</file>