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handoutMasterIdLst>
    <p:handoutMasterId r:id="rId14"/>
  </p:handoutMasterIdLst>
  <p:sldIdLst>
    <p:sldId id="256" r:id="rId2"/>
    <p:sldId id="269" r:id="rId3"/>
    <p:sldId id="270" r:id="rId4"/>
    <p:sldId id="271" r:id="rId5"/>
    <p:sldId id="272" r:id="rId6"/>
    <p:sldId id="273" r:id="rId7"/>
    <p:sldId id="274" r:id="rId8"/>
    <p:sldId id="275" r:id="rId9"/>
    <p:sldId id="276" r:id="rId10"/>
    <p:sldId id="277" r:id="rId11"/>
    <p:sldId id="2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91160" autoAdjust="0"/>
  </p:normalViewPr>
  <p:slideViewPr>
    <p:cSldViewPr snapToGrid="0" showGuides="1">
      <p:cViewPr varScale="1">
        <p:scale>
          <a:sx n="67" d="100"/>
          <a:sy n="67" d="100"/>
        </p:scale>
        <p:origin x="664"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4A0119-C811-414C-B351-F58874BF7E16}" type="datetime1">
              <a:rPr lang="en-US" smtClean="0"/>
              <a:t>4/1/2025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807AB-3E76-4C73-9D54-270D413395FB}" type="datetime1">
              <a:rPr lang="en-US" smtClean="0"/>
              <a:t>4/1/2025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6898AA-5213-4EBB-9334-70C5EAF94D5A}" type="datetime1">
              <a:rPr lang="en-US" smtClean="0"/>
              <a:t>4/1/2025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F5845B-3660-429B-9885-92F86B23F0A0}" type="datetime1">
              <a:rPr lang="en-US" smtClean="0"/>
              <a:t>4/1/2025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ABF51-39E9-4844-BAC6-D684C44BBE9E}" type="datetime1">
              <a:rPr lang="en-US" smtClean="0"/>
              <a:t>4/1/2025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E4487-FFB7-4C86-BB79-171C3163F635}" type="datetime1">
              <a:rPr lang="en-US" smtClean="0"/>
              <a:t>4/1/2025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FBF2DF-5492-40BB-9FC3-7CB89E46B56F}" type="datetime1">
              <a:rPr lang="en-US" smtClean="0"/>
              <a:t>4/1/2025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3941C-EBD6-4B42-B7BF-973A4833B998}" type="datetime1">
              <a:rPr lang="en-US" smtClean="0"/>
              <a:t>4/1/2025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7DB35-672F-4188-9311-E5E3E18F0BC7}" type="datetime1">
              <a:rPr lang="en-US" smtClean="0"/>
              <a:t>4/1/2025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5C6FA-0364-40EA-ADF7-6AC8A8B1D3F3}" type="datetime1">
              <a:rPr lang="en-US" smtClean="0"/>
              <a:t>4/1/2025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723E9E-7498-4F28-9FA1-01DDD7D06BD6}" type="datetime1">
              <a:rPr lang="en-US" smtClean="0"/>
              <a:t>4/1/2025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8121A-F697-452F-BB8D-94C75886E8B9}" type="datetime1">
              <a:rPr lang="en-US" smtClean="0"/>
              <a:t>4/1/2025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6849EB-5D8D-31EF-A3D2-7C032177FAB5}"/>
              </a:ext>
            </a:extLst>
          </p:cNvPr>
          <p:cNvPicPr>
            <a:picLocks noChangeAspect="1"/>
          </p:cNvPicPr>
          <p:nvPr/>
        </p:nvPicPr>
        <p:blipFill>
          <a:blip r:embed="rId3"/>
          <a:stretch>
            <a:fillRect/>
          </a:stretch>
        </p:blipFill>
        <p:spPr>
          <a:xfrm>
            <a:off x="643467" y="2624752"/>
            <a:ext cx="10905066" cy="1608495"/>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064E-7728-7455-6529-7E8FAED4803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98E605-C7DC-014E-97F4-B35C4116B482}"/>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893551D7-54E6-AB51-351A-9D247523CBFF}"/>
              </a:ext>
            </a:extLst>
          </p:cNvPr>
          <p:cNvPicPr>
            <a:picLocks noChangeAspect="1"/>
          </p:cNvPicPr>
          <p:nvPr/>
        </p:nvPicPr>
        <p:blipFill>
          <a:blip r:embed="rId2"/>
          <a:stretch>
            <a:fillRect/>
          </a:stretch>
        </p:blipFill>
        <p:spPr>
          <a:xfrm>
            <a:off x="0" y="1690869"/>
            <a:ext cx="12192000" cy="3476261"/>
          </a:xfrm>
          <a:prstGeom prst="rect">
            <a:avLst/>
          </a:prstGeom>
        </p:spPr>
      </p:pic>
    </p:spTree>
    <p:extLst>
      <p:ext uri="{BB962C8B-B14F-4D97-AF65-F5344CB8AC3E}">
        <p14:creationId xmlns:p14="http://schemas.microsoft.com/office/powerpoint/2010/main" val="60804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4488-B9A8-806D-4970-06C705F7BC0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318EAB-C621-30E1-2C50-536461C772B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5C1DA552-55B6-7CD3-D532-D0FF159E9B85}"/>
              </a:ext>
            </a:extLst>
          </p:cNvPr>
          <p:cNvPicPr>
            <a:picLocks noChangeAspect="1"/>
          </p:cNvPicPr>
          <p:nvPr/>
        </p:nvPicPr>
        <p:blipFill>
          <a:blip r:embed="rId2"/>
          <a:stretch>
            <a:fillRect/>
          </a:stretch>
        </p:blipFill>
        <p:spPr>
          <a:xfrm>
            <a:off x="0" y="24414"/>
            <a:ext cx="12192000" cy="6809171"/>
          </a:xfrm>
          <a:prstGeom prst="rect">
            <a:avLst/>
          </a:prstGeom>
        </p:spPr>
      </p:pic>
    </p:spTree>
    <p:extLst>
      <p:ext uri="{BB962C8B-B14F-4D97-AF65-F5344CB8AC3E}">
        <p14:creationId xmlns:p14="http://schemas.microsoft.com/office/powerpoint/2010/main" val="232804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DEE0D-B96E-0132-5DF2-69ED92A5DC83}"/>
              </a:ext>
            </a:extLst>
          </p:cNvPr>
          <p:cNvSpPr>
            <a:spLocks noGrp="1"/>
          </p:cNvSpPr>
          <p:nvPr>
            <p:ph type="ftr" sz="quarter" idx="11"/>
          </p:nvPr>
        </p:nvSpPr>
        <p:spPr/>
        <p:txBody>
          <a:bodyPr/>
          <a:lstStyle/>
          <a:p>
            <a:r>
              <a:rPr lang="en-US"/>
              <a:t>Public Domain</a:t>
            </a:r>
            <a:endParaRPr lang="en-US" dirty="0"/>
          </a:p>
        </p:txBody>
      </p:sp>
      <p:pic>
        <p:nvPicPr>
          <p:cNvPr id="9" name="Picture 8">
            <a:extLst>
              <a:ext uri="{FF2B5EF4-FFF2-40B4-BE49-F238E27FC236}">
                <a16:creationId xmlns:a16="http://schemas.microsoft.com/office/drawing/2014/main" id="{A8FAB6A6-4C8B-BD36-F18B-32C2553747B6}"/>
              </a:ext>
            </a:extLst>
          </p:cNvPr>
          <p:cNvPicPr>
            <a:picLocks noChangeAspect="1"/>
          </p:cNvPicPr>
          <p:nvPr/>
        </p:nvPicPr>
        <p:blipFill>
          <a:blip r:embed="rId2"/>
          <a:stretch>
            <a:fillRect/>
          </a:stretch>
        </p:blipFill>
        <p:spPr>
          <a:xfrm>
            <a:off x="0" y="149352"/>
            <a:ext cx="12192000" cy="6559296"/>
          </a:xfrm>
          <a:prstGeom prst="rect">
            <a:avLst/>
          </a:prstGeom>
        </p:spPr>
      </p:pic>
    </p:spTree>
    <p:extLst>
      <p:ext uri="{BB962C8B-B14F-4D97-AF65-F5344CB8AC3E}">
        <p14:creationId xmlns:p14="http://schemas.microsoft.com/office/powerpoint/2010/main" val="16546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0497-AA59-4721-F8AA-E443B9B8FF2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3FBFA2-B135-74DA-102F-6C7E96133F7A}"/>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FEBD1D4B-283D-34E9-DF8E-3097833B54FC}"/>
              </a:ext>
            </a:extLst>
          </p:cNvPr>
          <p:cNvPicPr>
            <a:picLocks noChangeAspect="1"/>
          </p:cNvPicPr>
          <p:nvPr/>
        </p:nvPicPr>
        <p:blipFill>
          <a:blip r:embed="rId2"/>
          <a:stretch>
            <a:fillRect/>
          </a:stretch>
        </p:blipFill>
        <p:spPr>
          <a:xfrm>
            <a:off x="0" y="88922"/>
            <a:ext cx="12192000" cy="6680155"/>
          </a:xfrm>
          <a:prstGeom prst="rect">
            <a:avLst/>
          </a:prstGeom>
        </p:spPr>
      </p:pic>
    </p:spTree>
    <p:extLst>
      <p:ext uri="{BB962C8B-B14F-4D97-AF65-F5344CB8AC3E}">
        <p14:creationId xmlns:p14="http://schemas.microsoft.com/office/powerpoint/2010/main" val="267953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0198B-AA8A-D235-76E9-0FECDC4F57B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38B0FC-74B7-ED93-DBF8-33CA7A473AEA}"/>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27987D7B-ECF2-2593-DA60-245C37AB7EC9}"/>
              </a:ext>
            </a:extLst>
          </p:cNvPr>
          <p:cNvPicPr>
            <a:picLocks noChangeAspect="1"/>
          </p:cNvPicPr>
          <p:nvPr/>
        </p:nvPicPr>
        <p:blipFill>
          <a:blip r:embed="rId2"/>
          <a:stretch>
            <a:fillRect/>
          </a:stretch>
        </p:blipFill>
        <p:spPr>
          <a:xfrm>
            <a:off x="0" y="1694453"/>
            <a:ext cx="12192000" cy="3469093"/>
          </a:xfrm>
          <a:prstGeom prst="rect">
            <a:avLst/>
          </a:prstGeom>
        </p:spPr>
      </p:pic>
    </p:spTree>
    <p:extLst>
      <p:ext uri="{BB962C8B-B14F-4D97-AF65-F5344CB8AC3E}">
        <p14:creationId xmlns:p14="http://schemas.microsoft.com/office/powerpoint/2010/main" val="386184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E0BB-EE48-29CB-59CF-3BACB24EF25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AD7012-E64C-C855-A1D5-B41173D58384}"/>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82886EBE-1D22-C697-7835-4A9DF7C75747}"/>
              </a:ext>
            </a:extLst>
          </p:cNvPr>
          <p:cNvPicPr>
            <a:picLocks noChangeAspect="1"/>
          </p:cNvPicPr>
          <p:nvPr/>
        </p:nvPicPr>
        <p:blipFill>
          <a:blip r:embed="rId2"/>
          <a:stretch>
            <a:fillRect/>
          </a:stretch>
        </p:blipFill>
        <p:spPr>
          <a:xfrm>
            <a:off x="0" y="17246"/>
            <a:ext cx="12192000" cy="6823507"/>
          </a:xfrm>
          <a:prstGeom prst="rect">
            <a:avLst/>
          </a:prstGeom>
        </p:spPr>
      </p:pic>
    </p:spTree>
    <p:extLst>
      <p:ext uri="{BB962C8B-B14F-4D97-AF65-F5344CB8AC3E}">
        <p14:creationId xmlns:p14="http://schemas.microsoft.com/office/powerpoint/2010/main" val="28293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9843-FE73-5179-6FB4-AF15CB32EED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FF81C1-B231-E3F7-AA6D-3CEBF325E5D4}"/>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D4891C7A-B027-3680-84B5-8EE375305AF8}"/>
              </a:ext>
            </a:extLst>
          </p:cNvPr>
          <p:cNvPicPr>
            <a:picLocks noChangeAspect="1"/>
          </p:cNvPicPr>
          <p:nvPr/>
        </p:nvPicPr>
        <p:blipFill>
          <a:blip r:embed="rId2"/>
          <a:stretch>
            <a:fillRect/>
          </a:stretch>
        </p:blipFill>
        <p:spPr>
          <a:xfrm>
            <a:off x="0" y="31582"/>
            <a:ext cx="12192000" cy="6794836"/>
          </a:xfrm>
          <a:prstGeom prst="rect">
            <a:avLst/>
          </a:prstGeom>
        </p:spPr>
      </p:pic>
    </p:spTree>
    <p:extLst>
      <p:ext uri="{BB962C8B-B14F-4D97-AF65-F5344CB8AC3E}">
        <p14:creationId xmlns:p14="http://schemas.microsoft.com/office/powerpoint/2010/main" val="61212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08FDB-906E-AD7C-01E9-EE140D5283C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E5A61D-6B3B-CE69-9161-FD42428BF999}"/>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286F179B-7775-D42B-F565-2EAE4B5E8A57}"/>
              </a:ext>
            </a:extLst>
          </p:cNvPr>
          <p:cNvPicPr>
            <a:picLocks noChangeAspect="1"/>
          </p:cNvPicPr>
          <p:nvPr/>
        </p:nvPicPr>
        <p:blipFill>
          <a:blip r:embed="rId2"/>
          <a:stretch>
            <a:fillRect/>
          </a:stretch>
        </p:blipFill>
        <p:spPr>
          <a:xfrm>
            <a:off x="0" y="20830"/>
            <a:ext cx="12192000" cy="6816339"/>
          </a:xfrm>
          <a:prstGeom prst="rect">
            <a:avLst/>
          </a:prstGeom>
        </p:spPr>
      </p:pic>
    </p:spTree>
    <p:extLst>
      <p:ext uri="{BB962C8B-B14F-4D97-AF65-F5344CB8AC3E}">
        <p14:creationId xmlns:p14="http://schemas.microsoft.com/office/powerpoint/2010/main" val="67903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7219-7646-38BA-212F-52918641ECC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B8307-5FAB-4AF7-9C5F-CF264A7BD32E}"/>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0051D55-09E4-A665-C790-969653A43B4D}"/>
              </a:ext>
            </a:extLst>
          </p:cNvPr>
          <p:cNvPicPr>
            <a:picLocks noChangeAspect="1"/>
          </p:cNvPicPr>
          <p:nvPr/>
        </p:nvPicPr>
        <p:blipFill>
          <a:blip r:embed="rId2"/>
          <a:stretch>
            <a:fillRect/>
          </a:stretch>
        </p:blipFill>
        <p:spPr>
          <a:xfrm>
            <a:off x="0" y="24414"/>
            <a:ext cx="12192000" cy="6809171"/>
          </a:xfrm>
          <a:prstGeom prst="rect">
            <a:avLst/>
          </a:prstGeom>
        </p:spPr>
      </p:pic>
    </p:spTree>
    <p:extLst>
      <p:ext uri="{BB962C8B-B14F-4D97-AF65-F5344CB8AC3E}">
        <p14:creationId xmlns:p14="http://schemas.microsoft.com/office/powerpoint/2010/main" val="29316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9F6C-DB34-12E9-1335-9DEF9E77949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300973-ED9C-6133-1ACC-18E78214021B}"/>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33E29407-1E48-1003-B0D9-0A18AD81C525}"/>
              </a:ext>
            </a:extLst>
          </p:cNvPr>
          <p:cNvPicPr>
            <a:picLocks noChangeAspect="1"/>
          </p:cNvPicPr>
          <p:nvPr/>
        </p:nvPicPr>
        <p:blipFill>
          <a:blip r:embed="rId2"/>
          <a:stretch>
            <a:fillRect/>
          </a:stretch>
        </p:blipFill>
        <p:spPr>
          <a:xfrm>
            <a:off x="0" y="45917"/>
            <a:ext cx="12192000" cy="6766166"/>
          </a:xfrm>
          <a:prstGeom prst="rect">
            <a:avLst/>
          </a:prstGeom>
        </p:spPr>
      </p:pic>
    </p:spTree>
    <p:extLst>
      <p:ext uri="{BB962C8B-B14F-4D97-AF65-F5344CB8AC3E}">
        <p14:creationId xmlns:p14="http://schemas.microsoft.com/office/powerpoint/2010/main" val="2126686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30</cp:revision>
  <dcterms:created xsi:type="dcterms:W3CDTF">2019-09-28T20:24:12Z</dcterms:created>
  <dcterms:modified xsi:type="dcterms:W3CDTF">2025-04-01T21:13:56Z</dcterms:modified>
</cp:coreProperties>
</file>