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notesMasterIdLst>
    <p:notesMasterId r:id="rId9"/>
  </p:notesMasterIdLst>
  <p:handoutMasterIdLst>
    <p:handoutMasterId r:id="rId10"/>
  </p:handoutMasterIdLst>
  <p:sldIdLst>
    <p:sldId id="257" r:id="rId2"/>
    <p:sldId id="269" r:id="rId3"/>
    <p:sldId id="272" r:id="rId4"/>
    <p:sldId id="273" r:id="rId5"/>
    <p:sldId id="274" r:id="rId6"/>
    <p:sldId id="275" r:id="rId7"/>
    <p:sldId id="276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5D72FD7-A2B0-4F10-A91A-6021E498F790}" v="5" dt="2021-04-30T20:21:53.790"/>
  </p1510:revLst>
</p1510:revInfo>
</file>

<file path=ppt/tableStyles.xml><?xml version="1.0" encoding="utf-8"?>
<a:tblStyleLst xmlns:a="http://schemas.openxmlformats.org/drawingml/2006/main" def="{21E4AEA4-8DFA-4A89-87EB-49C32662AFE0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91" autoAdjust="0"/>
    <p:restoredTop sz="91713" autoAdjust="0"/>
  </p:normalViewPr>
  <p:slideViewPr>
    <p:cSldViewPr snapToGrid="0" showGuides="1">
      <p:cViewPr varScale="1">
        <p:scale>
          <a:sx n="66" d="100"/>
          <a:sy n="66" d="100"/>
        </p:scale>
        <p:origin x="192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76" d="100"/>
          <a:sy n="76" d="100"/>
        </p:scale>
        <p:origin x="1710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rah Gothard" userId="0e53f415fda5f162" providerId="LiveId" clId="{75D72FD7-A2B0-4F10-A91A-6021E498F790}"/>
    <pc:docChg chg="undo custSel addSld delSld modSld">
      <pc:chgData name="Sarah Gothard" userId="0e53f415fda5f162" providerId="LiveId" clId="{75D72FD7-A2B0-4F10-A91A-6021E498F790}" dt="2021-04-30T20:40:26.012" v="44" actId="47"/>
      <pc:docMkLst>
        <pc:docMk/>
      </pc:docMkLst>
      <pc:sldChg chg="addSp delSp modSp mod">
        <pc:chgData name="Sarah Gothard" userId="0e53f415fda5f162" providerId="LiveId" clId="{75D72FD7-A2B0-4F10-A91A-6021E498F790}" dt="2021-04-30T20:22:51.410" v="19" actId="26606"/>
        <pc:sldMkLst>
          <pc:docMk/>
          <pc:sldMk cId="2211167003" sldId="257"/>
        </pc:sldMkLst>
        <pc:spChg chg="ord">
          <ac:chgData name="Sarah Gothard" userId="0e53f415fda5f162" providerId="LiveId" clId="{75D72FD7-A2B0-4F10-A91A-6021E498F790}" dt="2021-04-30T20:22:51.410" v="19" actId="26606"/>
          <ac:spMkLst>
            <pc:docMk/>
            <pc:sldMk cId="2211167003" sldId="257"/>
            <ac:spMk id="5" creationId="{B35277B3-F2AB-47E8-A410-E4DFF7CB251C}"/>
          </ac:spMkLst>
        </pc:spChg>
        <pc:spChg chg="del">
          <ac:chgData name="Sarah Gothard" userId="0e53f415fda5f162" providerId="LiveId" clId="{75D72FD7-A2B0-4F10-A91A-6021E498F790}" dt="2021-04-30T20:22:51.410" v="19" actId="26606"/>
          <ac:spMkLst>
            <pc:docMk/>
            <pc:sldMk cId="2211167003" sldId="257"/>
            <ac:spMk id="66" creationId="{32BC26D8-82FB-445E-AA49-62A77D7C1EE0}"/>
          </ac:spMkLst>
        </pc:spChg>
        <pc:spChg chg="del">
          <ac:chgData name="Sarah Gothard" userId="0e53f415fda5f162" providerId="LiveId" clId="{75D72FD7-A2B0-4F10-A91A-6021E498F790}" dt="2021-04-30T20:22:51.410" v="19" actId="26606"/>
          <ac:spMkLst>
            <pc:docMk/>
            <pc:sldMk cId="2211167003" sldId="257"/>
            <ac:spMk id="68" creationId="{CB44330D-EA18-4254-AA95-EB49948539B8}"/>
          </ac:spMkLst>
        </pc:spChg>
        <pc:spChg chg="add">
          <ac:chgData name="Sarah Gothard" userId="0e53f415fda5f162" providerId="LiveId" clId="{75D72FD7-A2B0-4F10-A91A-6021E498F790}" dt="2021-04-30T20:22:51.410" v="19" actId="26606"/>
          <ac:spMkLst>
            <pc:docMk/>
            <pc:sldMk cId="2211167003" sldId="257"/>
            <ac:spMk id="73" creationId="{32BC26D8-82FB-445E-AA49-62A77D7C1EE0}"/>
          </ac:spMkLst>
        </pc:spChg>
        <pc:spChg chg="add">
          <ac:chgData name="Sarah Gothard" userId="0e53f415fda5f162" providerId="LiveId" clId="{75D72FD7-A2B0-4F10-A91A-6021E498F790}" dt="2021-04-30T20:22:51.410" v="19" actId="26606"/>
          <ac:spMkLst>
            <pc:docMk/>
            <pc:sldMk cId="2211167003" sldId="257"/>
            <ac:spMk id="75" creationId="{CB44330D-EA18-4254-AA95-EB49948539B8}"/>
          </ac:spMkLst>
        </pc:spChg>
        <pc:picChg chg="del">
          <ac:chgData name="Sarah Gothard" userId="0e53f415fda5f162" providerId="LiveId" clId="{75D72FD7-A2B0-4F10-A91A-6021E498F790}" dt="2021-04-30T20:21:23.603" v="0" actId="478"/>
          <ac:picMkLst>
            <pc:docMk/>
            <pc:sldMk cId="2211167003" sldId="257"/>
            <ac:picMk id="3" creationId="{2D0375AA-C44D-4D1F-8552-FA18001BCD5E}"/>
          </ac:picMkLst>
        </pc:picChg>
        <pc:picChg chg="add del">
          <ac:chgData name="Sarah Gothard" userId="0e53f415fda5f162" providerId="LiveId" clId="{75D72FD7-A2B0-4F10-A91A-6021E498F790}" dt="2021-04-30T20:22:29.585" v="17" actId="22"/>
          <ac:picMkLst>
            <pc:docMk/>
            <pc:sldMk cId="2211167003" sldId="257"/>
            <ac:picMk id="4" creationId="{DC6BF8E3-740D-43F9-A77A-1DF561AEFB85}"/>
          </ac:picMkLst>
        </pc:picChg>
        <pc:picChg chg="add mod">
          <ac:chgData name="Sarah Gothard" userId="0e53f415fda5f162" providerId="LiveId" clId="{75D72FD7-A2B0-4F10-A91A-6021E498F790}" dt="2021-04-30T20:22:51.410" v="19" actId="26606"/>
          <ac:picMkLst>
            <pc:docMk/>
            <pc:sldMk cId="2211167003" sldId="257"/>
            <ac:picMk id="7" creationId="{4DB34AA0-A5F6-4084-A4FB-93EB0FE6F214}"/>
          </ac:picMkLst>
        </pc:picChg>
      </pc:sldChg>
      <pc:sldChg chg="addSp delSp modSp mod">
        <pc:chgData name="Sarah Gothard" userId="0e53f415fda5f162" providerId="LiveId" clId="{75D72FD7-A2B0-4F10-A91A-6021E498F790}" dt="2021-04-30T20:25:09.527" v="25" actId="26606"/>
        <pc:sldMkLst>
          <pc:docMk/>
          <pc:sldMk cId="907074124" sldId="269"/>
        </pc:sldMkLst>
        <pc:spChg chg="ord">
          <ac:chgData name="Sarah Gothard" userId="0e53f415fda5f162" providerId="LiveId" clId="{75D72FD7-A2B0-4F10-A91A-6021E498F790}" dt="2021-04-30T20:25:09.527" v="25" actId="26606"/>
          <ac:spMkLst>
            <pc:docMk/>
            <pc:sldMk cId="907074124" sldId="269"/>
            <ac:spMk id="4" creationId="{734DF08B-C78F-4DB2-8B25-0250E898880A}"/>
          </ac:spMkLst>
        </pc:spChg>
        <pc:spChg chg="del">
          <ac:chgData name="Sarah Gothard" userId="0e53f415fda5f162" providerId="LiveId" clId="{75D72FD7-A2B0-4F10-A91A-6021E498F790}" dt="2021-04-30T20:25:09.527" v="25" actId="26606"/>
          <ac:spMkLst>
            <pc:docMk/>
            <pc:sldMk cId="907074124" sldId="269"/>
            <ac:spMk id="37" creationId="{32BC26D8-82FB-445E-AA49-62A77D7C1EE0}"/>
          </ac:spMkLst>
        </pc:spChg>
        <pc:spChg chg="del">
          <ac:chgData name="Sarah Gothard" userId="0e53f415fda5f162" providerId="LiveId" clId="{75D72FD7-A2B0-4F10-A91A-6021E498F790}" dt="2021-04-30T20:25:09.527" v="25" actId="26606"/>
          <ac:spMkLst>
            <pc:docMk/>
            <pc:sldMk cId="907074124" sldId="269"/>
            <ac:spMk id="39" creationId="{CB44330D-EA18-4254-AA95-EB49948539B8}"/>
          </ac:spMkLst>
        </pc:spChg>
        <pc:spChg chg="add">
          <ac:chgData name="Sarah Gothard" userId="0e53f415fda5f162" providerId="LiveId" clId="{75D72FD7-A2B0-4F10-A91A-6021E498F790}" dt="2021-04-30T20:25:09.527" v="25" actId="26606"/>
          <ac:spMkLst>
            <pc:docMk/>
            <pc:sldMk cId="907074124" sldId="269"/>
            <ac:spMk id="44" creationId="{32BC26D8-82FB-445E-AA49-62A77D7C1EE0}"/>
          </ac:spMkLst>
        </pc:spChg>
        <pc:spChg chg="add">
          <ac:chgData name="Sarah Gothard" userId="0e53f415fda5f162" providerId="LiveId" clId="{75D72FD7-A2B0-4F10-A91A-6021E498F790}" dt="2021-04-30T20:25:09.527" v="25" actId="26606"/>
          <ac:spMkLst>
            <pc:docMk/>
            <pc:sldMk cId="907074124" sldId="269"/>
            <ac:spMk id="46" creationId="{CB44330D-EA18-4254-AA95-EB49948539B8}"/>
          </ac:spMkLst>
        </pc:spChg>
        <pc:picChg chg="del">
          <ac:chgData name="Sarah Gothard" userId="0e53f415fda5f162" providerId="LiveId" clId="{75D72FD7-A2B0-4F10-A91A-6021E498F790}" dt="2021-04-30T20:21:25.219" v="1" actId="478"/>
          <ac:picMkLst>
            <pc:docMk/>
            <pc:sldMk cId="907074124" sldId="269"/>
            <ac:picMk id="3" creationId="{0A38ACD5-9199-430C-8610-C5B88F39915F}"/>
          </ac:picMkLst>
        </pc:picChg>
        <pc:picChg chg="add del">
          <ac:chgData name="Sarah Gothard" userId="0e53f415fda5f162" providerId="LiveId" clId="{75D72FD7-A2B0-4F10-A91A-6021E498F790}" dt="2021-04-30T20:23:54.965" v="21" actId="22"/>
          <ac:picMkLst>
            <pc:docMk/>
            <pc:sldMk cId="907074124" sldId="269"/>
            <ac:picMk id="5" creationId="{EF6EA393-595D-428A-BD8F-35C149F22D31}"/>
          </ac:picMkLst>
        </pc:picChg>
        <pc:picChg chg="add del">
          <ac:chgData name="Sarah Gothard" userId="0e53f415fda5f162" providerId="LiveId" clId="{75D72FD7-A2B0-4F10-A91A-6021E498F790}" dt="2021-04-30T20:24:25.994" v="23" actId="22"/>
          <ac:picMkLst>
            <pc:docMk/>
            <pc:sldMk cId="907074124" sldId="269"/>
            <ac:picMk id="7" creationId="{EA12427D-0CFB-4E2E-BB42-0041A859DC53}"/>
          </ac:picMkLst>
        </pc:picChg>
        <pc:picChg chg="add mod">
          <ac:chgData name="Sarah Gothard" userId="0e53f415fda5f162" providerId="LiveId" clId="{75D72FD7-A2B0-4F10-A91A-6021E498F790}" dt="2021-04-30T20:25:09.527" v="25" actId="26606"/>
          <ac:picMkLst>
            <pc:docMk/>
            <pc:sldMk cId="907074124" sldId="269"/>
            <ac:picMk id="9" creationId="{353FB53D-1C56-408E-928D-5B7944847875}"/>
          </ac:picMkLst>
        </pc:picChg>
      </pc:sldChg>
      <pc:sldChg chg="add del">
        <pc:chgData name="Sarah Gothard" userId="0e53f415fda5f162" providerId="LiveId" clId="{75D72FD7-A2B0-4F10-A91A-6021E498F790}" dt="2021-04-30T20:21:34.182" v="5" actId="47"/>
        <pc:sldMkLst>
          <pc:docMk/>
          <pc:sldMk cId="2040889779" sldId="270"/>
        </pc:sldMkLst>
      </pc:sldChg>
      <pc:sldChg chg="delSp del mod">
        <pc:chgData name="Sarah Gothard" userId="0e53f415fda5f162" providerId="LiveId" clId="{75D72FD7-A2B0-4F10-A91A-6021E498F790}" dt="2021-04-30T20:40:26.012" v="44" actId="47"/>
        <pc:sldMkLst>
          <pc:docMk/>
          <pc:sldMk cId="4249449739" sldId="271"/>
        </pc:sldMkLst>
        <pc:picChg chg="del">
          <ac:chgData name="Sarah Gothard" userId="0e53f415fda5f162" providerId="LiveId" clId="{75D72FD7-A2B0-4F10-A91A-6021E498F790}" dt="2021-04-30T20:21:26.655" v="2" actId="478"/>
          <ac:picMkLst>
            <pc:docMk/>
            <pc:sldMk cId="4249449739" sldId="271"/>
            <ac:picMk id="6" creationId="{0B733494-410C-458C-AD27-EFA286DEC84A}"/>
          </ac:picMkLst>
        </pc:picChg>
      </pc:sldChg>
      <pc:sldChg chg="add del">
        <pc:chgData name="Sarah Gothard" userId="0e53f415fda5f162" providerId="LiveId" clId="{75D72FD7-A2B0-4F10-A91A-6021E498F790}" dt="2021-04-30T20:21:34.182" v="5" actId="47"/>
        <pc:sldMkLst>
          <pc:docMk/>
          <pc:sldMk cId="833769218" sldId="272"/>
        </pc:sldMkLst>
      </pc:sldChg>
      <pc:sldChg chg="addSp delSp modSp add mod setBg delDesignElem">
        <pc:chgData name="Sarah Gothard" userId="0e53f415fda5f162" providerId="LiveId" clId="{75D72FD7-A2B0-4F10-A91A-6021E498F790}" dt="2021-04-30T20:27:24.424" v="29" actId="26606"/>
        <pc:sldMkLst>
          <pc:docMk/>
          <pc:sldMk cId="2416721131" sldId="272"/>
        </pc:sldMkLst>
        <pc:spChg chg="ord">
          <ac:chgData name="Sarah Gothard" userId="0e53f415fda5f162" providerId="LiveId" clId="{75D72FD7-A2B0-4F10-A91A-6021E498F790}" dt="2021-04-30T20:27:24.424" v="29" actId="26606"/>
          <ac:spMkLst>
            <pc:docMk/>
            <pc:sldMk cId="2416721131" sldId="272"/>
            <ac:spMk id="4" creationId="{734DF08B-C78F-4DB2-8B25-0250E898880A}"/>
          </ac:spMkLst>
        </pc:spChg>
        <pc:spChg chg="add">
          <ac:chgData name="Sarah Gothard" userId="0e53f415fda5f162" providerId="LiveId" clId="{75D72FD7-A2B0-4F10-A91A-6021E498F790}" dt="2021-04-30T20:27:24.424" v="29" actId="26606"/>
          <ac:spMkLst>
            <pc:docMk/>
            <pc:sldMk cId="2416721131" sldId="272"/>
            <ac:spMk id="11" creationId="{32BC26D8-82FB-445E-AA49-62A77D7C1EE0}"/>
          </ac:spMkLst>
        </pc:spChg>
        <pc:spChg chg="add">
          <ac:chgData name="Sarah Gothard" userId="0e53f415fda5f162" providerId="LiveId" clId="{75D72FD7-A2B0-4F10-A91A-6021E498F790}" dt="2021-04-30T20:27:24.424" v="29" actId="26606"/>
          <ac:spMkLst>
            <pc:docMk/>
            <pc:sldMk cId="2416721131" sldId="272"/>
            <ac:spMk id="13" creationId="{CB44330D-EA18-4254-AA95-EB49948539B8}"/>
          </ac:spMkLst>
        </pc:spChg>
        <pc:spChg chg="del">
          <ac:chgData name="Sarah Gothard" userId="0e53f415fda5f162" providerId="LiveId" clId="{75D72FD7-A2B0-4F10-A91A-6021E498F790}" dt="2021-04-30T20:21:53.080" v="7"/>
          <ac:spMkLst>
            <pc:docMk/>
            <pc:sldMk cId="2416721131" sldId="272"/>
            <ac:spMk id="37" creationId="{32BC26D8-82FB-445E-AA49-62A77D7C1EE0}"/>
          </ac:spMkLst>
        </pc:spChg>
        <pc:spChg chg="del">
          <ac:chgData name="Sarah Gothard" userId="0e53f415fda5f162" providerId="LiveId" clId="{75D72FD7-A2B0-4F10-A91A-6021E498F790}" dt="2021-04-30T20:21:53.080" v="7"/>
          <ac:spMkLst>
            <pc:docMk/>
            <pc:sldMk cId="2416721131" sldId="272"/>
            <ac:spMk id="39" creationId="{CB44330D-EA18-4254-AA95-EB49948539B8}"/>
          </ac:spMkLst>
        </pc:spChg>
        <pc:picChg chg="add del">
          <ac:chgData name="Sarah Gothard" userId="0e53f415fda5f162" providerId="LiveId" clId="{75D72FD7-A2B0-4F10-A91A-6021E498F790}" dt="2021-04-30T20:26:56.632" v="27" actId="478"/>
          <ac:picMkLst>
            <pc:docMk/>
            <pc:sldMk cId="2416721131" sldId="272"/>
            <ac:picMk id="3" creationId="{BC2282F8-53C3-41D0-8BD1-2D000CFE5272}"/>
          </ac:picMkLst>
        </pc:picChg>
        <pc:picChg chg="add mod">
          <ac:chgData name="Sarah Gothard" userId="0e53f415fda5f162" providerId="LiveId" clId="{75D72FD7-A2B0-4F10-A91A-6021E498F790}" dt="2021-04-30T20:27:24.424" v="29" actId="26606"/>
          <ac:picMkLst>
            <pc:docMk/>
            <pc:sldMk cId="2416721131" sldId="272"/>
            <ac:picMk id="6" creationId="{69FE2AF7-B10C-485C-B846-C6B95AF08F79}"/>
          </ac:picMkLst>
        </pc:picChg>
      </pc:sldChg>
      <pc:sldChg chg="addSp delSp modSp add mod setBg delDesignElem">
        <pc:chgData name="Sarah Gothard" userId="0e53f415fda5f162" providerId="LiveId" clId="{75D72FD7-A2B0-4F10-A91A-6021E498F790}" dt="2021-04-30T20:28:49.264" v="31" actId="26606"/>
        <pc:sldMkLst>
          <pc:docMk/>
          <pc:sldMk cId="2590293424" sldId="273"/>
        </pc:sldMkLst>
        <pc:spChg chg="ord">
          <ac:chgData name="Sarah Gothard" userId="0e53f415fda5f162" providerId="LiveId" clId="{75D72FD7-A2B0-4F10-A91A-6021E498F790}" dt="2021-04-30T20:28:49.264" v="31" actId="26606"/>
          <ac:spMkLst>
            <pc:docMk/>
            <pc:sldMk cId="2590293424" sldId="273"/>
            <ac:spMk id="4" creationId="{734DF08B-C78F-4DB2-8B25-0250E898880A}"/>
          </ac:spMkLst>
        </pc:spChg>
        <pc:spChg chg="add">
          <ac:chgData name="Sarah Gothard" userId="0e53f415fda5f162" providerId="LiveId" clId="{75D72FD7-A2B0-4F10-A91A-6021E498F790}" dt="2021-04-30T20:28:49.264" v="31" actId="26606"/>
          <ac:spMkLst>
            <pc:docMk/>
            <pc:sldMk cId="2590293424" sldId="273"/>
            <ac:spMk id="9" creationId="{32BC26D8-82FB-445E-AA49-62A77D7C1EE0}"/>
          </ac:spMkLst>
        </pc:spChg>
        <pc:spChg chg="add">
          <ac:chgData name="Sarah Gothard" userId="0e53f415fda5f162" providerId="LiveId" clId="{75D72FD7-A2B0-4F10-A91A-6021E498F790}" dt="2021-04-30T20:28:49.264" v="31" actId="26606"/>
          <ac:spMkLst>
            <pc:docMk/>
            <pc:sldMk cId="2590293424" sldId="273"/>
            <ac:spMk id="11" creationId="{CB44330D-EA18-4254-AA95-EB49948539B8}"/>
          </ac:spMkLst>
        </pc:spChg>
        <pc:spChg chg="del">
          <ac:chgData name="Sarah Gothard" userId="0e53f415fda5f162" providerId="LiveId" clId="{75D72FD7-A2B0-4F10-A91A-6021E498F790}" dt="2021-04-30T20:21:53.289" v="9"/>
          <ac:spMkLst>
            <pc:docMk/>
            <pc:sldMk cId="2590293424" sldId="273"/>
            <ac:spMk id="37" creationId="{32BC26D8-82FB-445E-AA49-62A77D7C1EE0}"/>
          </ac:spMkLst>
        </pc:spChg>
        <pc:spChg chg="del">
          <ac:chgData name="Sarah Gothard" userId="0e53f415fda5f162" providerId="LiveId" clId="{75D72FD7-A2B0-4F10-A91A-6021E498F790}" dt="2021-04-30T20:21:53.289" v="9"/>
          <ac:spMkLst>
            <pc:docMk/>
            <pc:sldMk cId="2590293424" sldId="273"/>
            <ac:spMk id="39" creationId="{CB44330D-EA18-4254-AA95-EB49948539B8}"/>
          </ac:spMkLst>
        </pc:spChg>
        <pc:picChg chg="add mod">
          <ac:chgData name="Sarah Gothard" userId="0e53f415fda5f162" providerId="LiveId" clId="{75D72FD7-A2B0-4F10-A91A-6021E498F790}" dt="2021-04-30T20:28:49.264" v="31" actId="26606"/>
          <ac:picMkLst>
            <pc:docMk/>
            <pc:sldMk cId="2590293424" sldId="273"/>
            <ac:picMk id="3" creationId="{3515D3E9-B357-4A00-865D-B0B2C3C17A5C}"/>
          </ac:picMkLst>
        </pc:picChg>
      </pc:sldChg>
      <pc:sldChg chg="add del">
        <pc:chgData name="Sarah Gothard" userId="0e53f415fda5f162" providerId="LiveId" clId="{75D72FD7-A2B0-4F10-A91A-6021E498F790}" dt="2021-04-30T20:21:34.182" v="5" actId="47"/>
        <pc:sldMkLst>
          <pc:docMk/>
          <pc:sldMk cId="4289567511" sldId="273"/>
        </pc:sldMkLst>
      </pc:sldChg>
      <pc:sldChg chg="addSp delSp modSp add mod setBg delDesignElem">
        <pc:chgData name="Sarah Gothard" userId="0e53f415fda5f162" providerId="LiveId" clId="{75D72FD7-A2B0-4F10-A91A-6021E498F790}" dt="2021-04-30T20:37:23.593" v="35" actId="26606"/>
        <pc:sldMkLst>
          <pc:docMk/>
          <pc:sldMk cId="2419310439" sldId="274"/>
        </pc:sldMkLst>
        <pc:spChg chg="ord">
          <ac:chgData name="Sarah Gothard" userId="0e53f415fda5f162" providerId="LiveId" clId="{75D72FD7-A2B0-4F10-A91A-6021E498F790}" dt="2021-04-30T20:37:23.593" v="35" actId="26606"/>
          <ac:spMkLst>
            <pc:docMk/>
            <pc:sldMk cId="2419310439" sldId="274"/>
            <ac:spMk id="4" creationId="{734DF08B-C78F-4DB2-8B25-0250E898880A}"/>
          </ac:spMkLst>
        </pc:spChg>
        <pc:spChg chg="add">
          <ac:chgData name="Sarah Gothard" userId="0e53f415fda5f162" providerId="LiveId" clId="{75D72FD7-A2B0-4F10-A91A-6021E498F790}" dt="2021-04-30T20:37:23.593" v="35" actId="26606"/>
          <ac:spMkLst>
            <pc:docMk/>
            <pc:sldMk cId="2419310439" sldId="274"/>
            <ac:spMk id="11" creationId="{32BC26D8-82FB-445E-AA49-62A77D7C1EE0}"/>
          </ac:spMkLst>
        </pc:spChg>
        <pc:spChg chg="add">
          <ac:chgData name="Sarah Gothard" userId="0e53f415fda5f162" providerId="LiveId" clId="{75D72FD7-A2B0-4F10-A91A-6021E498F790}" dt="2021-04-30T20:37:23.593" v="35" actId="26606"/>
          <ac:spMkLst>
            <pc:docMk/>
            <pc:sldMk cId="2419310439" sldId="274"/>
            <ac:spMk id="13" creationId="{CB44330D-EA18-4254-AA95-EB49948539B8}"/>
          </ac:spMkLst>
        </pc:spChg>
        <pc:spChg chg="del">
          <ac:chgData name="Sarah Gothard" userId="0e53f415fda5f162" providerId="LiveId" clId="{75D72FD7-A2B0-4F10-A91A-6021E498F790}" dt="2021-04-30T20:21:53.448" v="11"/>
          <ac:spMkLst>
            <pc:docMk/>
            <pc:sldMk cId="2419310439" sldId="274"/>
            <ac:spMk id="37" creationId="{32BC26D8-82FB-445E-AA49-62A77D7C1EE0}"/>
          </ac:spMkLst>
        </pc:spChg>
        <pc:spChg chg="del">
          <ac:chgData name="Sarah Gothard" userId="0e53f415fda5f162" providerId="LiveId" clId="{75D72FD7-A2B0-4F10-A91A-6021E498F790}" dt="2021-04-30T20:21:53.448" v="11"/>
          <ac:spMkLst>
            <pc:docMk/>
            <pc:sldMk cId="2419310439" sldId="274"/>
            <ac:spMk id="39" creationId="{CB44330D-EA18-4254-AA95-EB49948539B8}"/>
          </ac:spMkLst>
        </pc:spChg>
        <pc:picChg chg="add del">
          <ac:chgData name="Sarah Gothard" userId="0e53f415fda5f162" providerId="LiveId" clId="{75D72FD7-A2B0-4F10-A91A-6021E498F790}" dt="2021-04-30T20:36:30.034" v="33" actId="22"/>
          <ac:picMkLst>
            <pc:docMk/>
            <pc:sldMk cId="2419310439" sldId="274"/>
            <ac:picMk id="3" creationId="{647D0D5B-ABE3-4B55-9CBA-FDB0A6C3CA79}"/>
          </ac:picMkLst>
        </pc:picChg>
        <pc:picChg chg="add mod">
          <ac:chgData name="Sarah Gothard" userId="0e53f415fda5f162" providerId="LiveId" clId="{75D72FD7-A2B0-4F10-A91A-6021E498F790}" dt="2021-04-30T20:37:23.593" v="35" actId="26606"/>
          <ac:picMkLst>
            <pc:docMk/>
            <pc:sldMk cId="2419310439" sldId="274"/>
            <ac:picMk id="6" creationId="{394FC705-1CCF-4A92-ADD1-7ED5B88494B6}"/>
          </ac:picMkLst>
        </pc:picChg>
      </pc:sldChg>
      <pc:sldChg chg="add del">
        <pc:chgData name="Sarah Gothard" userId="0e53f415fda5f162" providerId="LiveId" clId="{75D72FD7-A2B0-4F10-A91A-6021E498F790}" dt="2021-04-30T20:21:34.182" v="5" actId="47"/>
        <pc:sldMkLst>
          <pc:docMk/>
          <pc:sldMk cId="2545987354" sldId="274"/>
        </pc:sldMkLst>
      </pc:sldChg>
      <pc:sldChg chg="add del">
        <pc:chgData name="Sarah Gothard" userId="0e53f415fda5f162" providerId="LiveId" clId="{75D72FD7-A2B0-4F10-A91A-6021E498F790}" dt="2021-04-30T20:21:34.182" v="5" actId="47"/>
        <pc:sldMkLst>
          <pc:docMk/>
          <pc:sldMk cId="1235865774" sldId="275"/>
        </pc:sldMkLst>
      </pc:sldChg>
      <pc:sldChg chg="addSp delSp modSp add mod setBg delDesignElem">
        <pc:chgData name="Sarah Gothard" userId="0e53f415fda5f162" providerId="LiveId" clId="{75D72FD7-A2B0-4F10-A91A-6021E498F790}" dt="2021-04-30T20:38:35.117" v="39" actId="26606"/>
        <pc:sldMkLst>
          <pc:docMk/>
          <pc:sldMk cId="1699116168" sldId="275"/>
        </pc:sldMkLst>
        <pc:spChg chg="ord">
          <ac:chgData name="Sarah Gothard" userId="0e53f415fda5f162" providerId="LiveId" clId="{75D72FD7-A2B0-4F10-A91A-6021E498F790}" dt="2021-04-30T20:38:35.117" v="39" actId="26606"/>
          <ac:spMkLst>
            <pc:docMk/>
            <pc:sldMk cId="1699116168" sldId="275"/>
            <ac:spMk id="4" creationId="{734DF08B-C78F-4DB2-8B25-0250E898880A}"/>
          </ac:spMkLst>
        </pc:spChg>
        <pc:spChg chg="add">
          <ac:chgData name="Sarah Gothard" userId="0e53f415fda5f162" providerId="LiveId" clId="{75D72FD7-A2B0-4F10-A91A-6021E498F790}" dt="2021-04-30T20:38:35.117" v="39" actId="26606"/>
          <ac:spMkLst>
            <pc:docMk/>
            <pc:sldMk cId="1699116168" sldId="275"/>
            <ac:spMk id="11" creationId="{32BC26D8-82FB-445E-AA49-62A77D7C1EE0}"/>
          </ac:spMkLst>
        </pc:spChg>
        <pc:spChg chg="add">
          <ac:chgData name="Sarah Gothard" userId="0e53f415fda5f162" providerId="LiveId" clId="{75D72FD7-A2B0-4F10-A91A-6021E498F790}" dt="2021-04-30T20:38:35.117" v="39" actId="26606"/>
          <ac:spMkLst>
            <pc:docMk/>
            <pc:sldMk cId="1699116168" sldId="275"/>
            <ac:spMk id="13" creationId="{CB44330D-EA18-4254-AA95-EB49948539B8}"/>
          </ac:spMkLst>
        </pc:spChg>
        <pc:spChg chg="del">
          <ac:chgData name="Sarah Gothard" userId="0e53f415fda5f162" providerId="LiveId" clId="{75D72FD7-A2B0-4F10-A91A-6021E498F790}" dt="2021-04-30T20:21:53.627" v="13"/>
          <ac:spMkLst>
            <pc:docMk/>
            <pc:sldMk cId="1699116168" sldId="275"/>
            <ac:spMk id="37" creationId="{32BC26D8-82FB-445E-AA49-62A77D7C1EE0}"/>
          </ac:spMkLst>
        </pc:spChg>
        <pc:spChg chg="del">
          <ac:chgData name="Sarah Gothard" userId="0e53f415fda5f162" providerId="LiveId" clId="{75D72FD7-A2B0-4F10-A91A-6021E498F790}" dt="2021-04-30T20:21:53.627" v="13"/>
          <ac:spMkLst>
            <pc:docMk/>
            <pc:sldMk cId="1699116168" sldId="275"/>
            <ac:spMk id="39" creationId="{CB44330D-EA18-4254-AA95-EB49948539B8}"/>
          </ac:spMkLst>
        </pc:spChg>
        <pc:picChg chg="add del">
          <ac:chgData name="Sarah Gothard" userId="0e53f415fda5f162" providerId="LiveId" clId="{75D72FD7-A2B0-4F10-A91A-6021E498F790}" dt="2021-04-30T20:37:56.870" v="37" actId="22"/>
          <ac:picMkLst>
            <pc:docMk/>
            <pc:sldMk cId="1699116168" sldId="275"/>
            <ac:picMk id="3" creationId="{A50342A0-C6DB-4481-AF19-34BF26DBEF2A}"/>
          </ac:picMkLst>
        </pc:picChg>
        <pc:picChg chg="add mod">
          <ac:chgData name="Sarah Gothard" userId="0e53f415fda5f162" providerId="LiveId" clId="{75D72FD7-A2B0-4F10-A91A-6021E498F790}" dt="2021-04-30T20:38:35.117" v="39" actId="26606"/>
          <ac:picMkLst>
            <pc:docMk/>
            <pc:sldMk cId="1699116168" sldId="275"/>
            <ac:picMk id="6" creationId="{2812EB6E-5367-4A61-999D-604473549008}"/>
          </ac:picMkLst>
        </pc:picChg>
      </pc:sldChg>
      <pc:sldChg chg="addSp delSp modSp add mod setBg delDesignElem">
        <pc:chgData name="Sarah Gothard" userId="0e53f415fda5f162" providerId="LiveId" clId="{75D72FD7-A2B0-4F10-A91A-6021E498F790}" dt="2021-04-30T20:40:24.699" v="43" actId="26606"/>
        <pc:sldMkLst>
          <pc:docMk/>
          <pc:sldMk cId="2837262134" sldId="276"/>
        </pc:sldMkLst>
        <pc:spChg chg="ord">
          <ac:chgData name="Sarah Gothard" userId="0e53f415fda5f162" providerId="LiveId" clId="{75D72FD7-A2B0-4F10-A91A-6021E498F790}" dt="2021-04-30T20:40:24.699" v="43" actId="26606"/>
          <ac:spMkLst>
            <pc:docMk/>
            <pc:sldMk cId="2837262134" sldId="276"/>
            <ac:spMk id="4" creationId="{734DF08B-C78F-4DB2-8B25-0250E898880A}"/>
          </ac:spMkLst>
        </pc:spChg>
        <pc:spChg chg="add">
          <ac:chgData name="Sarah Gothard" userId="0e53f415fda5f162" providerId="LiveId" clId="{75D72FD7-A2B0-4F10-A91A-6021E498F790}" dt="2021-04-30T20:40:24.699" v="43" actId="26606"/>
          <ac:spMkLst>
            <pc:docMk/>
            <pc:sldMk cId="2837262134" sldId="276"/>
            <ac:spMk id="11" creationId="{32BC26D8-82FB-445E-AA49-62A77D7C1EE0}"/>
          </ac:spMkLst>
        </pc:spChg>
        <pc:spChg chg="add">
          <ac:chgData name="Sarah Gothard" userId="0e53f415fda5f162" providerId="LiveId" clId="{75D72FD7-A2B0-4F10-A91A-6021E498F790}" dt="2021-04-30T20:40:24.699" v="43" actId="26606"/>
          <ac:spMkLst>
            <pc:docMk/>
            <pc:sldMk cId="2837262134" sldId="276"/>
            <ac:spMk id="13" creationId="{CB44330D-EA18-4254-AA95-EB49948539B8}"/>
          </ac:spMkLst>
        </pc:spChg>
        <pc:spChg chg="del">
          <ac:chgData name="Sarah Gothard" userId="0e53f415fda5f162" providerId="LiveId" clId="{75D72FD7-A2B0-4F10-A91A-6021E498F790}" dt="2021-04-30T20:21:53.790" v="15"/>
          <ac:spMkLst>
            <pc:docMk/>
            <pc:sldMk cId="2837262134" sldId="276"/>
            <ac:spMk id="37" creationId="{32BC26D8-82FB-445E-AA49-62A77D7C1EE0}"/>
          </ac:spMkLst>
        </pc:spChg>
        <pc:spChg chg="del">
          <ac:chgData name="Sarah Gothard" userId="0e53f415fda5f162" providerId="LiveId" clId="{75D72FD7-A2B0-4F10-A91A-6021E498F790}" dt="2021-04-30T20:21:53.790" v="15"/>
          <ac:spMkLst>
            <pc:docMk/>
            <pc:sldMk cId="2837262134" sldId="276"/>
            <ac:spMk id="39" creationId="{CB44330D-EA18-4254-AA95-EB49948539B8}"/>
          </ac:spMkLst>
        </pc:spChg>
        <pc:picChg chg="add del">
          <ac:chgData name="Sarah Gothard" userId="0e53f415fda5f162" providerId="LiveId" clId="{75D72FD7-A2B0-4F10-A91A-6021E498F790}" dt="2021-04-30T20:39:39.135" v="41" actId="22"/>
          <ac:picMkLst>
            <pc:docMk/>
            <pc:sldMk cId="2837262134" sldId="276"/>
            <ac:picMk id="3" creationId="{DE5628F6-56DD-457E-9609-4316FAEF15CF}"/>
          </ac:picMkLst>
        </pc:picChg>
        <pc:picChg chg="add mod">
          <ac:chgData name="Sarah Gothard" userId="0e53f415fda5f162" providerId="LiveId" clId="{75D72FD7-A2B0-4F10-A91A-6021E498F790}" dt="2021-04-30T20:40:24.699" v="43" actId="26606"/>
          <ac:picMkLst>
            <pc:docMk/>
            <pc:sldMk cId="2837262134" sldId="276"/>
            <ac:picMk id="6" creationId="{79575F81-117B-4D70-B8A3-CC25794BCDD1}"/>
          </ac:picMkLst>
        </pc:picChg>
      </pc:sldChg>
      <pc:sldChg chg="add del">
        <pc:chgData name="Sarah Gothard" userId="0e53f415fda5f162" providerId="LiveId" clId="{75D72FD7-A2B0-4F10-A91A-6021E498F790}" dt="2021-04-30T20:21:34.182" v="5" actId="47"/>
        <pc:sldMkLst>
          <pc:docMk/>
          <pc:sldMk cId="3776777985" sldId="276"/>
        </pc:sldMkLst>
      </pc:sldChg>
      <pc:sldChg chg="add del">
        <pc:chgData name="Sarah Gothard" userId="0e53f415fda5f162" providerId="LiveId" clId="{75D72FD7-A2B0-4F10-A91A-6021E498F790}" dt="2021-04-30T20:21:34.182" v="5" actId="47"/>
        <pc:sldMkLst>
          <pc:docMk/>
          <pc:sldMk cId="2713927908" sldId="277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D91178-905E-4181-A080-73FBE2A7F10F}" type="datetimeFigureOut">
              <a:rPr lang="en-US" smtClean="0"/>
              <a:t>4/30/2021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DC0C31-3BFD-43A2-B8EE-356E8F332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6552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649B93-516E-447E-9C4C-C287614C6398}" type="datetimeFigureOut">
              <a:rPr lang="en-US" smtClean="0"/>
              <a:t>4/30/2021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7908AF-65BE-457F-9D87-289A548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3204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You are welcome to use or modify these PowerPoints as needed. Feel free to change the design or layout to suit your ministry, school, home, or company. </a:t>
            </a:r>
            <a:r>
              <a:rPr lang="en-US"/>
              <a:t>More PowerPoint slides can be found at mobilehymns.org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908AF-65BE-457F-9D87-289A548E61F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6182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87908AF-65BE-457F-9D87-289A548E61F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8076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87908AF-65BE-457F-9D87-289A548E61F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2764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4A5E8-EBEC-488E-AE66-5DA21A38EE26}" type="datetime1">
              <a:rPr lang="en-US" smtClean="0"/>
              <a:t>4/30/2021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7601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2FCC0-5F4E-427F-9127-B94CD82A0C38}" type="datetime1">
              <a:rPr lang="en-US" smtClean="0"/>
              <a:t>4/30/2021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3733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3A5CF-AFEC-4509-B771-31481ADC1172}" type="datetime1">
              <a:rPr lang="en-US" smtClean="0"/>
              <a:t>4/30/2021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6893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D43AE-BA47-4254-AC12-551DD83CE10D}" type="datetime1">
              <a:rPr lang="en-US" smtClean="0"/>
              <a:t>4/30/2021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065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3CAEB-D68E-468F-8E56-B4B66E1C0A61}" type="datetime1">
              <a:rPr lang="en-US" smtClean="0"/>
              <a:t>4/30/2021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2055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7C4FE-EB64-46BB-9205-B1EE9EE8BFC9}" type="datetime1">
              <a:rPr lang="en-US" smtClean="0"/>
              <a:t>4/30/2021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4256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74EE6-CF30-4CA8-B154-B496D8D79A09}" type="datetime1">
              <a:rPr lang="en-US" smtClean="0"/>
              <a:t>4/30/2021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2397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8C175-E6CD-4916-8689-413DF59FA2B7}" type="datetime1">
              <a:rPr lang="en-US" smtClean="0"/>
              <a:t>4/30/2021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2151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2422B-9403-45EA-B93B-F8104079F340}" type="datetime1">
              <a:rPr lang="en-US" smtClean="0"/>
              <a:t>4/30/2021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3062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27844-C336-4BB0-BDE0-54C7634A075B}" type="datetime1">
              <a:rPr lang="en-US" smtClean="0"/>
              <a:t>4/30/2021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5317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49165-212D-48C1-9776-729E0A8C0D58}" type="datetime1">
              <a:rPr lang="en-US" smtClean="0"/>
              <a:t>4/30/2021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037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F1B597-F26C-4EAF-A163-38755C5479C0}" type="datetime1">
              <a:rPr lang="en-US" smtClean="0"/>
              <a:t>4/30/2021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068D91-5085-43EA-8734-9AB23AC095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5727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Rectangle 72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DB34AA0-A5F6-4084-A4FB-93EB0FE6F21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3467" y="2461176"/>
            <a:ext cx="10905066" cy="1935647"/>
          </a:xfrm>
          <a:prstGeom prst="rect">
            <a:avLst/>
          </a:prstGeom>
        </p:spPr>
      </p:pic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5277B3-F2AB-47E8-A410-E4DFF7CB25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2111670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43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353FB53D-1C56-408E-928D-5B794484787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7605" y="643467"/>
            <a:ext cx="10316790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4DF08B-C78F-4DB2-8B25-0250E8988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9070741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9FE2AF7-B10C-485C-B846-C6B95AF08F7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65852" y="643467"/>
            <a:ext cx="9860296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4DF08B-C78F-4DB2-8B25-0250E8988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4167211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515D3E9-B357-4A00-865D-B0B2C3C17A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7572" y="643467"/>
            <a:ext cx="9816855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4DF08B-C78F-4DB2-8B25-0250E8988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5902934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94FC705-1CCF-4A92-ADD1-7ED5B88494B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7021" y="643467"/>
            <a:ext cx="10037957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4DF08B-C78F-4DB2-8B25-0250E8988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4193104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812EB6E-5367-4A61-999D-60447354900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7572" y="643467"/>
            <a:ext cx="9816855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4DF08B-C78F-4DB2-8B25-0250E8988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6991161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9575F81-117B-4D70-B8A3-CC25794BCD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30439" y="643467"/>
            <a:ext cx="9731122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4DF08B-C78F-4DB2-8B25-0250E8988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8372621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236</TotalTime>
  <Words>59</Words>
  <Application>Microsoft Office PowerPoint</Application>
  <PresentationFormat>Widescreen</PresentationFormat>
  <Paragraphs>11</Paragraphs>
  <Slides>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Gothard</dc:creator>
  <cp:lastModifiedBy>Sarah Gothard</cp:lastModifiedBy>
  <cp:revision>11</cp:revision>
  <dcterms:created xsi:type="dcterms:W3CDTF">2019-10-03T18:26:20Z</dcterms:created>
  <dcterms:modified xsi:type="dcterms:W3CDTF">2021-04-30T20:40:42Z</dcterms:modified>
</cp:coreProperties>
</file>