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2"/>
  </p:notesMasterIdLst>
  <p:handoutMasterIdLst>
    <p:handoutMasterId r:id="rId13"/>
  </p:handoutMasterIdLst>
  <p:sldIdLst>
    <p:sldId id="262" r:id="rId2"/>
    <p:sldId id="264" r:id="rId3"/>
    <p:sldId id="265" r:id="rId4"/>
    <p:sldId id="266" r:id="rId5"/>
    <p:sldId id="267" r:id="rId6"/>
    <p:sldId id="268" r:id="rId7"/>
    <p:sldId id="269" r:id="rId8"/>
    <p:sldId id="270" r:id="rId9"/>
    <p:sldId id="271" r:id="rId10"/>
    <p:sldId id="27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32A3DA-64AE-4B36-99A7-440D91F3E95F}" v="20" dt="2020-08-09T00:55:56.069"/>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D632A3DA-64AE-4B36-99A7-440D91F3E95F}"/>
    <pc:docChg chg="undo redo custSel addSld modSld">
      <pc:chgData name="Sarah Gothard" userId="0e53f415fda5f162" providerId="LiveId" clId="{D632A3DA-64AE-4B36-99A7-440D91F3E95F}" dt="2020-08-09T00:56:19.436" v="54" actId="1076"/>
      <pc:docMkLst>
        <pc:docMk/>
      </pc:docMkLst>
      <pc:sldChg chg="addSp delSp modSp">
        <pc:chgData name="Sarah Gothard" userId="0e53f415fda5f162" providerId="LiveId" clId="{D632A3DA-64AE-4B36-99A7-440D91F3E95F}" dt="2020-08-09T00:33:35.461" v="3" actId="1076"/>
        <pc:sldMkLst>
          <pc:docMk/>
          <pc:sldMk cId="219344417" sldId="262"/>
        </pc:sldMkLst>
        <pc:spChg chg="del">
          <ac:chgData name="Sarah Gothard" userId="0e53f415fda5f162" providerId="LiveId" clId="{D632A3DA-64AE-4B36-99A7-440D91F3E95F}" dt="2020-08-09T00:33:25.956" v="0" actId="478"/>
          <ac:spMkLst>
            <pc:docMk/>
            <pc:sldMk cId="219344417" sldId="262"/>
            <ac:spMk id="5" creationId="{51758FCC-16BE-4944-BAEA-A6F5B0DD3660}"/>
          </ac:spMkLst>
        </pc:spChg>
        <pc:picChg chg="add mod">
          <ac:chgData name="Sarah Gothard" userId="0e53f415fda5f162" providerId="LiveId" clId="{D632A3DA-64AE-4B36-99A7-440D91F3E95F}" dt="2020-08-09T00:33:35.461" v="3" actId="1076"/>
          <ac:picMkLst>
            <pc:docMk/>
            <pc:sldMk cId="219344417" sldId="262"/>
            <ac:picMk id="3" creationId="{3196D8BE-F23F-49F0-8FBD-87D95800E924}"/>
          </ac:picMkLst>
        </pc:picChg>
      </pc:sldChg>
      <pc:sldChg chg="addSp modSp">
        <pc:chgData name="Sarah Gothard" userId="0e53f415fda5f162" providerId="LiveId" clId="{D632A3DA-64AE-4B36-99A7-440D91F3E95F}" dt="2020-08-09T00:37:08.859" v="17" actId="1076"/>
        <pc:sldMkLst>
          <pc:docMk/>
          <pc:sldMk cId="795945589" sldId="264"/>
        </pc:sldMkLst>
        <pc:picChg chg="add mod">
          <ac:chgData name="Sarah Gothard" userId="0e53f415fda5f162" providerId="LiveId" clId="{D632A3DA-64AE-4B36-99A7-440D91F3E95F}" dt="2020-08-09T00:37:08.859" v="17" actId="1076"/>
          <ac:picMkLst>
            <pc:docMk/>
            <pc:sldMk cId="795945589" sldId="264"/>
            <ac:picMk id="3" creationId="{CF5A67A3-FE80-4CDE-B849-A8E926396885}"/>
          </ac:picMkLst>
        </pc:picChg>
      </pc:sldChg>
      <pc:sldChg chg="addSp delSp modSp add">
        <pc:chgData name="Sarah Gothard" userId="0e53f415fda5f162" providerId="LiveId" clId="{D632A3DA-64AE-4B36-99A7-440D91F3E95F}" dt="2020-08-09T00:51:42.707" v="33" actId="1076"/>
        <pc:sldMkLst>
          <pc:docMk/>
          <pc:sldMk cId="1598889516" sldId="265"/>
        </pc:sldMkLst>
        <pc:picChg chg="add del">
          <ac:chgData name="Sarah Gothard" userId="0e53f415fda5f162" providerId="LiveId" clId="{D632A3DA-64AE-4B36-99A7-440D91F3E95F}" dt="2020-08-09T00:50:52.791" v="28"/>
          <ac:picMkLst>
            <pc:docMk/>
            <pc:sldMk cId="1598889516" sldId="265"/>
            <ac:picMk id="3" creationId="{634EBA4D-D609-4E6C-A668-322EC844A883}"/>
          </ac:picMkLst>
        </pc:picChg>
        <pc:picChg chg="add mod">
          <ac:chgData name="Sarah Gothard" userId="0e53f415fda5f162" providerId="LiveId" clId="{D632A3DA-64AE-4B36-99A7-440D91F3E95F}" dt="2020-08-09T00:51:42.707" v="33" actId="1076"/>
          <ac:picMkLst>
            <pc:docMk/>
            <pc:sldMk cId="1598889516" sldId="265"/>
            <ac:picMk id="5" creationId="{ECC7C63C-8639-4BDD-85C1-371D8D122345}"/>
          </ac:picMkLst>
        </pc:picChg>
      </pc:sldChg>
      <pc:sldChg chg="addSp modSp add">
        <pc:chgData name="Sarah Gothard" userId="0e53f415fda5f162" providerId="LiveId" clId="{D632A3DA-64AE-4B36-99A7-440D91F3E95F}" dt="2020-08-09T00:52:42.245" v="36" actId="1076"/>
        <pc:sldMkLst>
          <pc:docMk/>
          <pc:sldMk cId="1501089997" sldId="266"/>
        </pc:sldMkLst>
        <pc:picChg chg="add mod">
          <ac:chgData name="Sarah Gothard" userId="0e53f415fda5f162" providerId="LiveId" clId="{D632A3DA-64AE-4B36-99A7-440D91F3E95F}" dt="2020-08-09T00:52:42.245" v="36" actId="1076"/>
          <ac:picMkLst>
            <pc:docMk/>
            <pc:sldMk cId="1501089997" sldId="266"/>
            <ac:picMk id="3" creationId="{67CE4B5B-85A6-47E4-94D9-817972C20CFF}"/>
          </ac:picMkLst>
        </pc:picChg>
      </pc:sldChg>
      <pc:sldChg chg="addSp modSp add">
        <pc:chgData name="Sarah Gothard" userId="0e53f415fda5f162" providerId="LiveId" clId="{D632A3DA-64AE-4B36-99A7-440D91F3E95F}" dt="2020-08-09T00:48:18.908" v="22" actId="1076"/>
        <pc:sldMkLst>
          <pc:docMk/>
          <pc:sldMk cId="1896808534" sldId="267"/>
        </pc:sldMkLst>
        <pc:picChg chg="add mod">
          <ac:chgData name="Sarah Gothard" userId="0e53f415fda5f162" providerId="LiveId" clId="{D632A3DA-64AE-4B36-99A7-440D91F3E95F}" dt="2020-08-09T00:48:18.908" v="22" actId="1076"/>
          <ac:picMkLst>
            <pc:docMk/>
            <pc:sldMk cId="1896808534" sldId="267"/>
            <ac:picMk id="3" creationId="{3280DD00-1350-4BFC-9698-2CAEEFD250B5}"/>
          </ac:picMkLst>
        </pc:picChg>
      </pc:sldChg>
      <pc:sldChg chg="addSp modSp add">
        <pc:chgData name="Sarah Gothard" userId="0e53f415fda5f162" providerId="LiveId" clId="{D632A3DA-64AE-4B36-99A7-440D91F3E95F}" dt="2020-08-09T00:55:11.948" v="47" actId="1076"/>
        <pc:sldMkLst>
          <pc:docMk/>
          <pc:sldMk cId="2854157049" sldId="268"/>
        </pc:sldMkLst>
        <pc:picChg chg="add mod">
          <ac:chgData name="Sarah Gothard" userId="0e53f415fda5f162" providerId="LiveId" clId="{D632A3DA-64AE-4B36-99A7-440D91F3E95F}" dt="2020-08-09T00:55:11.948" v="47" actId="1076"/>
          <ac:picMkLst>
            <pc:docMk/>
            <pc:sldMk cId="2854157049" sldId="268"/>
            <ac:picMk id="3" creationId="{ADAC8CA5-719D-44F2-A553-7B4BA33A5EF0}"/>
          </ac:picMkLst>
        </pc:picChg>
      </pc:sldChg>
      <pc:sldChg chg="addSp modSp add">
        <pc:chgData name="Sarah Gothard" userId="0e53f415fda5f162" providerId="LiveId" clId="{D632A3DA-64AE-4B36-99A7-440D91F3E95F}" dt="2020-08-09T00:53:31.472" v="39" actId="1076"/>
        <pc:sldMkLst>
          <pc:docMk/>
          <pc:sldMk cId="1663037999" sldId="269"/>
        </pc:sldMkLst>
        <pc:picChg chg="add mod">
          <ac:chgData name="Sarah Gothard" userId="0e53f415fda5f162" providerId="LiveId" clId="{D632A3DA-64AE-4B36-99A7-440D91F3E95F}" dt="2020-08-09T00:53:31.472" v="39" actId="1076"/>
          <ac:picMkLst>
            <pc:docMk/>
            <pc:sldMk cId="1663037999" sldId="269"/>
            <ac:picMk id="3" creationId="{C5F6E6E9-2715-4FB6-8128-7DB6214CDAF4}"/>
          </ac:picMkLst>
        </pc:picChg>
      </pc:sldChg>
      <pc:sldChg chg="addSp modSp add">
        <pc:chgData name="Sarah Gothard" userId="0e53f415fda5f162" providerId="LiveId" clId="{D632A3DA-64AE-4B36-99A7-440D91F3E95F}" dt="2020-08-09T00:49:23.795" v="25" actId="1076"/>
        <pc:sldMkLst>
          <pc:docMk/>
          <pc:sldMk cId="2570767306" sldId="270"/>
        </pc:sldMkLst>
        <pc:picChg chg="add mod">
          <ac:chgData name="Sarah Gothard" userId="0e53f415fda5f162" providerId="LiveId" clId="{D632A3DA-64AE-4B36-99A7-440D91F3E95F}" dt="2020-08-09T00:49:23.795" v="25" actId="1076"/>
          <ac:picMkLst>
            <pc:docMk/>
            <pc:sldMk cId="2570767306" sldId="270"/>
            <ac:picMk id="3" creationId="{A277D923-0646-4661-8FC1-A6A155F866EE}"/>
          </ac:picMkLst>
        </pc:picChg>
      </pc:sldChg>
      <pc:sldChg chg="addSp modSp add">
        <pc:chgData name="Sarah Gothard" userId="0e53f415fda5f162" providerId="LiveId" clId="{D632A3DA-64AE-4B36-99A7-440D91F3E95F}" dt="2020-08-09T00:56:19.436" v="54" actId="1076"/>
        <pc:sldMkLst>
          <pc:docMk/>
          <pc:sldMk cId="2272382289" sldId="271"/>
        </pc:sldMkLst>
        <pc:picChg chg="add mod">
          <ac:chgData name="Sarah Gothard" userId="0e53f415fda5f162" providerId="LiveId" clId="{D632A3DA-64AE-4B36-99A7-440D91F3E95F}" dt="2020-08-09T00:56:19.436" v="54" actId="1076"/>
          <ac:picMkLst>
            <pc:docMk/>
            <pc:sldMk cId="2272382289" sldId="271"/>
            <ac:picMk id="3" creationId="{200B15B5-CA68-423F-A2B2-E7ECDF8DB5CF}"/>
          </ac:picMkLst>
        </pc:picChg>
      </pc:sldChg>
      <pc:sldChg chg="addSp modSp add">
        <pc:chgData name="Sarah Gothard" userId="0e53f415fda5f162" providerId="LiveId" clId="{D632A3DA-64AE-4B36-99A7-440D91F3E95F}" dt="2020-08-09T00:54:16.443" v="42" actId="1076"/>
        <pc:sldMkLst>
          <pc:docMk/>
          <pc:sldMk cId="1394779497" sldId="272"/>
        </pc:sldMkLst>
        <pc:picChg chg="add mod">
          <ac:chgData name="Sarah Gothard" userId="0e53f415fda5f162" providerId="LiveId" clId="{D632A3DA-64AE-4B36-99A7-440D91F3E95F}" dt="2020-08-09T00:54:16.443" v="42" actId="1076"/>
          <ac:picMkLst>
            <pc:docMk/>
            <pc:sldMk cId="1394779497" sldId="272"/>
            <ac:picMk id="3" creationId="{A3F35C15-5E5C-4356-824D-DDFFF184172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8/8/2020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8/8/2020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8/8/2020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8/8/2020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8/8/2020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8/8/2020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8/8/2020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8/8/2020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8/8/2020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8/8/2020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8/8/2020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8/8/2020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8/8/2020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8/8/2020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8/8/2020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8/8/2020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8/8/2020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8/8/2020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196D8BE-F23F-49F0-8FBD-87D95800E924}"/>
              </a:ext>
            </a:extLst>
          </p:cNvPr>
          <p:cNvPicPr>
            <a:picLocks noChangeAspect="1"/>
          </p:cNvPicPr>
          <p:nvPr/>
        </p:nvPicPr>
        <p:blipFill>
          <a:blip r:embed="rId3"/>
          <a:stretch>
            <a:fillRect/>
          </a:stretch>
        </p:blipFill>
        <p:spPr>
          <a:xfrm>
            <a:off x="1054511" y="2785944"/>
            <a:ext cx="10058400" cy="1256412"/>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3F35C15-5E5C-4356-824D-DDFFF184172B}"/>
              </a:ext>
            </a:extLst>
          </p:cNvPr>
          <p:cNvPicPr>
            <a:picLocks noChangeAspect="1"/>
          </p:cNvPicPr>
          <p:nvPr/>
        </p:nvPicPr>
        <p:blipFill>
          <a:blip r:embed="rId2"/>
          <a:stretch>
            <a:fillRect/>
          </a:stretch>
        </p:blipFill>
        <p:spPr>
          <a:xfrm>
            <a:off x="877530" y="1856491"/>
            <a:ext cx="10412361" cy="3145018"/>
          </a:xfrm>
          <a:prstGeom prst="rect">
            <a:avLst/>
          </a:prstGeom>
        </p:spPr>
      </p:pic>
    </p:spTree>
    <p:extLst>
      <p:ext uri="{BB962C8B-B14F-4D97-AF65-F5344CB8AC3E}">
        <p14:creationId xmlns:p14="http://schemas.microsoft.com/office/powerpoint/2010/main" val="1394779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F5A67A3-FE80-4CDE-B849-A8E926396885}"/>
              </a:ext>
            </a:extLst>
          </p:cNvPr>
          <p:cNvPicPr>
            <a:picLocks noChangeAspect="1"/>
          </p:cNvPicPr>
          <p:nvPr/>
        </p:nvPicPr>
        <p:blipFill>
          <a:blip r:embed="rId2"/>
          <a:stretch>
            <a:fillRect/>
          </a:stretch>
        </p:blipFill>
        <p:spPr>
          <a:xfrm>
            <a:off x="619433" y="567677"/>
            <a:ext cx="10928555" cy="5722645"/>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CC7C63C-8639-4BDD-85C1-371D8D122345}"/>
              </a:ext>
            </a:extLst>
          </p:cNvPr>
          <p:cNvPicPr>
            <a:picLocks noChangeAspect="1"/>
          </p:cNvPicPr>
          <p:nvPr/>
        </p:nvPicPr>
        <p:blipFill>
          <a:blip r:embed="rId2"/>
          <a:stretch>
            <a:fillRect/>
          </a:stretch>
        </p:blipFill>
        <p:spPr>
          <a:xfrm>
            <a:off x="905131" y="512623"/>
            <a:ext cx="10357160" cy="5832754"/>
          </a:xfrm>
          <a:prstGeom prst="rect">
            <a:avLst/>
          </a:prstGeom>
        </p:spPr>
      </p:pic>
    </p:spTree>
    <p:extLst>
      <p:ext uri="{BB962C8B-B14F-4D97-AF65-F5344CB8AC3E}">
        <p14:creationId xmlns:p14="http://schemas.microsoft.com/office/powerpoint/2010/main" val="1598889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7CE4B5B-85A6-47E4-94D9-817972C20CFF}"/>
              </a:ext>
            </a:extLst>
          </p:cNvPr>
          <p:cNvPicPr>
            <a:picLocks noChangeAspect="1"/>
          </p:cNvPicPr>
          <p:nvPr/>
        </p:nvPicPr>
        <p:blipFill>
          <a:blip r:embed="rId2"/>
          <a:stretch>
            <a:fillRect/>
          </a:stretch>
        </p:blipFill>
        <p:spPr>
          <a:xfrm>
            <a:off x="634182" y="1829672"/>
            <a:ext cx="10899058" cy="3168957"/>
          </a:xfrm>
          <a:prstGeom prst="rect">
            <a:avLst/>
          </a:prstGeom>
        </p:spPr>
      </p:pic>
    </p:spTree>
    <p:extLst>
      <p:ext uri="{BB962C8B-B14F-4D97-AF65-F5344CB8AC3E}">
        <p14:creationId xmlns:p14="http://schemas.microsoft.com/office/powerpoint/2010/main" val="1501089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280DD00-1350-4BFC-9698-2CAEEFD250B5}"/>
              </a:ext>
            </a:extLst>
          </p:cNvPr>
          <p:cNvPicPr>
            <a:picLocks noChangeAspect="1"/>
          </p:cNvPicPr>
          <p:nvPr/>
        </p:nvPicPr>
        <p:blipFill>
          <a:blip r:embed="rId2"/>
          <a:stretch>
            <a:fillRect/>
          </a:stretch>
        </p:blipFill>
        <p:spPr>
          <a:xfrm>
            <a:off x="700378" y="583816"/>
            <a:ext cx="10766666" cy="5660668"/>
          </a:xfrm>
          <a:prstGeom prst="rect">
            <a:avLst/>
          </a:prstGeom>
        </p:spPr>
      </p:pic>
    </p:spTree>
    <p:extLst>
      <p:ext uri="{BB962C8B-B14F-4D97-AF65-F5344CB8AC3E}">
        <p14:creationId xmlns:p14="http://schemas.microsoft.com/office/powerpoint/2010/main" val="1896808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DAC8CA5-719D-44F2-A553-7B4BA33A5EF0}"/>
              </a:ext>
            </a:extLst>
          </p:cNvPr>
          <p:cNvPicPr>
            <a:picLocks noChangeAspect="1"/>
          </p:cNvPicPr>
          <p:nvPr/>
        </p:nvPicPr>
        <p:blipFill>
          <a:blip r:embed="rId2"/>
          <a:stretch>
            <a:fillRect/>
          </a:stretch>
        </p:blipFill>
        <p:spPr>
          <a:xfrm>
            <a:off x="1015181" y="531133"/>
            <a:ext cx="10137059" cy="5766034"/>
          </a:xfrm>
          <a:prstGeom prst="rect">
            <a:avLst/>
          </a:prstGeom>
        </p:spPr>
      </p:pic>
    </p:spTree>
    <p:extLst>
      <p:ext uri="{BB962C8B-B14F-4D97-AF65-F5344CB8AC3E}">
        <p14:creationId xmlns:p14="http://schemas.microsoft.com/office/powerpoint/2010/main" val="285415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5F6E6E9-2715-4FB6-8128-7DB6214CDAF4}"/>
              </a:ext>
            </a:extLst>
          </p:cNvPr>
          <p:cNvPicPr>
            <a:picLocks noChangeAspect="1"/>
          </p:cNvPicPr>
          <p:nvPr/>
        </p:nvPicPr>
        <p:blipFill>
          <a:blip r:embed="rId2"/>
          <a:stretch>
            <a:fillRect/>
          </a:stretch>
        </p:blipFill>
        <p:spPr>
          <a:xfrm>
            <a:off x="877530" y="1845469"/>
            <a:ext cx="10412361" cy="3167062"/>
          </a:xfrm>
          <a:prstGeom prst="rect">
            <a:avLst/>
          </a:prstGeom>
        </p:spPr>
      </p:pic>
    </p:spTree>
    <p:extLst>
      <p:ext uri="{BB962C8B-B14F-4D97-AF65-F5344CB8AC3E}">
        <p14:creationId xmlns:p14="http://schemas.microsoft.com/office/powerpoint/2010/main" val="1663037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277D923-0646-4661-8FC1-A6A155F866EE}"/>
              </a:ext>
            </a:extLst>
          </p:cNvPr>
          <p:cNvPicPr>
            <a:picLocks noChangeAspect="1"/>
          </p:cNvPicPr>
          <p:nvPr/>
        </p:nvPicPr>
        <p:blipFill>
          <a:blip r:embed="rId2"/>
          <a:stretch>
            <a:fillRect/>
          </a:stretch>
        </p:blipFill>
        <p:spPr>
          <a:xfrm>
            <a:off x="766917" y="629897"/>
            <a:ext cx="10633587" cy="5598205"/>
          </a:xfrm>
          <a:prstGeom prst="rect">
            <a:avLst/>
          </a:prstGeom>
        </p:spPr>
      </p:pic>
    </p:spTree>
    <p:extLst>
      <p:ext uri="{BB962C8B-B14F-4D97-AF65-F5344CB8AC3E}">
        <p14:creationId xmlns:p14="http://schemas.microsoft.com/office/powerpoint/2010/main" val="2570767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00B15B5-CA68-423F-A2B2-E7ECDF8DB5CF}"/>
              </a:ext>
            </a:extLst>
          </p:cNvPr>
          <p:cNvPicPr>
            <a:picLocks noChangeAspect="1"/>
          </p:cNvPicPr>
          <p:nvPr/>
        </p:nvPicPr>
        <p:blipFill>
          <a:blip r:embed="rId2"/>
          <a:stretch>
            <a:fillRect/>
          </a:stretch>
        </p:blipFill>
        <p:spPr>
          <a:xfrm>
            <a:off x="882444" y="501650"/>
            <a:ext cx="10427111" cy="5820639"/>
          </a:xfrm>
          <a:prstGeom prst="rect">
            <a:avLst/>
          </a:prstGeom>
        </p:spPr>
      </p:pic>
    </p:spTree>
    <p:extLst>
      <p:ext uri="{BB962C8B-B14F-4D97-AF65-F5344CB8AC3E}">
        <p14:creationId xmlns:p14="http://schemas.microsoft.com/office/powerpoint/2010/main" val="22723822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63</Words>
  <Application>Microsoft Office PowerPoint</Application>
  <PresentationFormat>Widescreen</PresentationFormat>
  <Paragraphs>12</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2020-08-09T00:56:23Z</dcterms:modified>
</cp:coreProperties>
</file>