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854F3-472B-4809-AC1A-30E0D67834CC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32E5F-C56F-49AA-831D-B9C9E183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94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4DB2A-345A-0397-2FFA-6167361B3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2743A6-8CA2-96D4-C5B7-521DF0D01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A3EC4-80F8-9554-61F7-C5907EB4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07BE5-0EFF-C1CE-DC51-437A71313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FE0C9-257E-D267-E8B2-745825A0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9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6F89-8D75-22E4-5CF0-638B2E96E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5C9D1-6EF6-DC4E-2EF3-D2F6336ED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1E453-7D2B-7EDA-74D6-9993A2913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8E826-A1F8-C6DB-019C-EE5C85CC1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0CD-9C06-0EC7-B0CC-1C65E5D2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3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94A9-E82C-2145-1518-0FBEA68D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AD451-1B2F-E559-2614-640B2FC2B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B2AEF-DCD2-833F-4DC9-D61EF8CD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39B28-F27E-5A5F-EF00-115068F9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E17FF-B1EE-CF92-8C46-0DDD797DE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60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94F55-5F96-19FA-29AE-DEEA1EC5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AAAF3-6D7A-3128-BC48-E1521E489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78C6C8-CB43-CD63-2FDE-E7ED9C1535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CC2F1E-4758-EF8F-EE6C-3567AD103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0DC79F-A34E-A599-CBFA-26BC670F3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FCE2F-02D3-5AE9-BDD6-98CFD2180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3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CEA25-4CD2-8BB2-A8C6-B35D0B54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D4295-8CE0-BAD2-BCFC-1D217C56C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C36B5-65C3-A031-2620-F85DA7C0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94E55D-96E8-6D59-C3B3-0FAFB6A0C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BCECF6-1FCE-06F9-C6F7-441F8C4231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A1E631-24B7-67C2-E036-FD82D3A9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042EB-7762-1816-2CF3-615A5E87A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E3E9B3-22E1-F314-2D03-97436637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6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4F25D-E40A-755A-3D2C-4CB78214F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BBAB7C-5398-54C9-8F79-F8AC2332D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4B7B00-C574-2E6D-85EA-EF65822F3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FB56A7-4978-20A0-02FB-AC73EE9A7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5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61E94F-6C5E-951C-EE0E-F32DFAEC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D0812-DDE1-18AE-610D-F417BC27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360F2-ECFA-6B36-4535-F76C897A6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3BF6-7C1A-9B1F-C68B-FF449BB9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FEDE5-ACB6-75C3-0170-085CC3426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33AC8-8409-FEDE-A552-39B06F70F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B9C703-20B8-598B-6AA8-876F8897C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1C9B7-7FCC-48A0-2101-66F34E9E2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D934E-1E75-5B93-307C-0325821A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96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B203-D695-D64C-2D87-AC685F5A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176F2D-D88C-A7F1-6EA1-861B82F31EE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159B0-B7D1-46C4-5550-51C9013C2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A947C-F151-5C11-8C10-B334AB6CA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B6628-5C7D-014E-BE0B-092A44091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AA257-E75E-6864-1097-158E0D0AC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8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2BE0-DB4B-D37D-F384-09FDB5710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F1B0C-7EFA-1270-E8F6-535BF6B95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3A148-A522-E638-5482-7AB30C234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CC68F-AB1C-6B43-4A28-62E6675E9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6FEB3-C3B4-72C2-5113-C6BE7537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5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08D73-55D4-94C4-68D2-045B8474B6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88D47C-62E7-A9AE-01D8-08AC45A31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A26DF-26F1-1D00-9D05-8AE5CD27B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1E93D-9505-3547-E860-3C923FCA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A3898-04CA-0B4D-3F00-568DF158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6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8AD5E6-AB17-ABBD-9DC7-63D60464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9464-2252-009E-44B4-B60DA2045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21B54-AA17-ED3B-5515-3C8458B08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DE2851-2087-4256-90B7-B6C97E29704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A85D9-3796-99E5-8383-45F2EDEA0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B11B9-5ADC-5309-DEB7-1BE1B34F6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FB5ECF-CDCA-47C9-8766-0EE5D362A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9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82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A35C7C-747B-36FF-0F6C-FA735136DF7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213814"/>
            <a:ext cx="10287000" cy="243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0397D68-1C14-E354-8787-3B1063D7E16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2AA4847-39E0-66BD-0322-370A5F4D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3199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F9D45-83B1-7098-0A5E-582C7C6E9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F56B69-3CA3-BA90-7763-8802182B778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7897A-A736-8EEA-A130-F9BCEB26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271942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16871-A292-1264-5091-9D887CA14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B7CE4E-E000-D8BD-EC02-4629068B7CC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7979"/>
            <a:ext cx="12192000" cy="4242042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A8D7BEF-E7F2-5E5E-3E8E-1C9CF97C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305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13CE-9CC9-DEDF-E996-7F5C0D2DC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32F2D6-E63F-9D15-F2C6-A5C366F94F4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734BBE-C129-0BC4-0A8C-1A4D8EE58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1062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5B874A6-7352-B506-F367-B30222A1C72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8F45474-B114-CABF-084E-106B00B0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7996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41034A8-652B-998A-76EE-4B31F6F86C9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65F05E0-30F2-D6A4-A7F1-EE7941F59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8533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26F1C-FCDA-E9BC-0A4E-C0251F35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2E400E-6BD8-8554-F784-799228DCC16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7979"/>
            <a:ext cx="12192000" cy="424204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2BDE8-C809-3B8D-5755-F65F9F124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06811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4180F-FB2D-9757-3AEE-443168A8D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58D6C4-FFEE-46B9-908F-C2B55D0824D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CB995D0-D028-75DA-3435-33720B80E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128516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3F7DEA-B311-2F82-B84C-910ED16121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36114D-85EA-4DD3-ED4E-6C08A4CB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6173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23D9B3-8DE9-CEF2-93DC-2327CCA31F9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8C57AF3-0B4F-D23C-0554-481737593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931189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03842-603D-3E23-12D3-6DCC729E5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7D41C4-DCE4-61DE-17E1-2A25B96B883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7979"/>
            <a:ext cx="12192000" cy="424204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5F86D-31ED-8355-3393-79E641B7E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740131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7ABC4-3041-8BEA-4778-9F90E6393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7C86C1-4401-A3D9-1FAB-B4907F2F58B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BE2ECBA-CF76-DD5A-CFFE-554D1E57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760843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B453E43-FE49-D2FA-E190-84E9907C4A8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5DF0A50-E391-62E1-E31F-65E02833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22529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DA5D3D-DE6E-85C7-BAEA-8378F3956A9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799966-2A95-9B2A-7985-D8998D6E9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74931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0F160-C78A-9260-055A-1B6E4CB2B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BEB00B-8E38-7EE9-934A-70CC03FABB6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7979"/>
            <a:ext cx="12192000" cy="424204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79F85A-6437-0024-5D62-90049874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09181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67F49-DE34-F38A-F849-7A48ABD9C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25CC00-B61D-0349-5D5B-D703580E8E5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A189CB8-3362-7CBE-059D-D1BB8D0D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42615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77</Words>
  <Application>Microsoft Office PowerPoint</Application>
  <PresentationFormat>Widescreen</PresentationFormat>
  <Paragraphs>19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1</cp:revision>
  <dcterms:created xsi:type="dcterms:W3CDTF">2026-10-17T18:47:08Z</dcterms:created>
  <dcterms:modified xsi:type="dcterms:W3CDTF">2026-10-17T19:07:20Z</dcterms:modified>
</cp:coreProperties>
</file>