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82B17-1048-4471-9406-8EABC9310027}" v="6" dt="2019-10-28T00:36:12.771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0055" autoAdjust="0"/>
  </p:normalViewPr>
  <p:slideViewPr>
    <p:cSldViewPr snapToGrid="0" showGuides="1">
      <p:cViewPr varScale="1">
        <p:scale>
          <a:sx n="65" d="100"/>
          <a:sy n="65" d="100"/>
        </p:scale>
        <p:origin x="2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3E62904A-8143-4281-BF08-B105EB0B23E7}"/>
  </pc:docChgLst>
  <pc:docChgLst>
    <pc:chgData name="Sarah Gothard" userId="0e53f415fda5f162" providerId="LiveId" clId="{62C82B17-1048-4471-9406-8EABC9310027}"/>
    <pc:docChg chg="custSel mod modSld">
      <pc:chgData name="Sarah Gothard" userId="0e53f415fda5f162" providerId="LiveId" clId="{62C82B17-1048-4471-9406-8EABC9310027}" dt="2019-10-28T00:36:21.703" v="14" actId="26606"/>
      <pc:docMkLst>
        <pc:docMk/>
      </pc:docMkLst>
      <pc:sldChg chg="addSp modSp mod setBg">
        <pc:chgData name="Sarah Gothard" userId="0e53f415fda5f162" providerId="LiveId" clId="{62C82B17-1048-4471-9406-8EABC9310027}" dt="2019-10-28T00:34:12.636" v="0" actId="26606"/>
        <pc:sldMkLst>
          <pc:docMk/>
          <pc:sldMk cId="2211167003" sldId="257"/>
        </pc:sldMkLst>
        <pc:spChg chg="mod ord">
          <ac:chgData name="Sarah Gothard" userId="0e53f415fda5f162" providerId="LiveId" clId="{62C82B17-1048-4471-9406-8EABC9310027}" dt="2019-10-28T00:34:12.636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62C82B17-1048-4471-9406-8EABC9310027}" dt="2019-10-28T00:34:12.636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62C82B17-1048-4471-9406-8EABC9310027}" dt="2019-10-28T00:34:12.636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62C82B17-1048-4471-9406-8EABC9310027}" dt="2019-10-28T00:34:12.636" v="0" actId="26606"/>
          <ac:picMkLst>
            <pc:docMk/>
            <pc:sldMk cId="2211167003" sldId="257"/>
            <ac:picMk id="2" creationId="{D54AA477-9977-4395-B6AD-C6736B5EB309}"/>
          </ac:picMkLst>
        </pc:picChg>
      </pc:sldChg>
      <pc:sldChg chg="addSp modSp mod setBg">
        <pc:chgData name="Sarah Gothard" userId="0e53f415fda5f162" providerId="LiveId" clId="{62C82B17-1048-4471-9406-8EABC9310027}" dt="2019-10-28T00:34:15.296" v="1" actId="26606"/>
        <pc:sldMkLst>
          <pc:docMk/>
          <pc:sldMk cId="3350901924" sldId="258"/>
        </pc:sldMkLst>
        <pc:spChg chg="mod ord">
          <ac:chgData name="Sarah Gothard" userId="0e53f415fda5f162" providerId="LiveId" clId="{62C82B17-1048-4471-9406-8EABC9310027}" dt="2019-10-28T00:34:15.296" v="1" actId="26606"/>
          <ac:spMkLst>
            <pc:docMk/>
            <pc:sldMk cId="3350901924" sldId="258"/>
            <ac:spMk id="4" creationId="{A156D15F-04D5-4A72-9BE8-795F646AC7C9}"/>
          </ac:spMkLst>
        </pc:spChg>
        <pc:spChg chg="add">
          <ac:chgData name="Sarah Gothard" userId="0e53f415fda5f162" providerId="LiveId" clId="{62C82B17-1048-4471-9406-8EABC9310027}" dt="2019-10-28T00:34:15.296" v="1" actId="26606"/>
          <ac:spMkLst>
            <pc:docMk/>
            <pc:sldMk cId="3350901924" sldId="258"/>
            <ac:spMk id="9" creationId="{32BC26D8-82FB-445E-AA49-62A77D7C1EE0}"/>
          </ac:spMkLst>
        </pc:spChg>
        <pc:spChg chg="add">
          <ac:chgData name="Sarah Gothard" userId="0e53f415fda5f162" providerId="LiveId" clId="{62C82B17-1048-4471-9406-8EABC9310027}" dt="2019-10-28T00:34:15.296" v="1" actId="26606"/>
          <ac:spMkLst>
            <pc:docMk/>
            <pc:sldMk cId="3350901924" sldId="258"/>
            <ac:spMk id="11" creationId="{CB44330D-EA18-4254-AA95-EB49948539B8}"/>
          </ac:spMkLst>
        </pc:spChg>
        <pc:picChg chg="mod">
          <ac:chgData name="Sarah Gothard" userId="0e53f415fda5f162" providerId="LiveId" clId="{62C82B17-1048-4471-9406-8EABC9310027}" dt="2019-10-28T00:34:15.296" v="1" actId="26606"/>
          <ac:picMkLst>
            <pc:docMk/>
            <pc:sldMk cId="3350901924" sldId="258"/>
            <ac:picMk id="3" creationId="{1C235CD0-B468-4639-8702-325BE687CC66}"/>
          </ac:picMkLst>
        </pc:picChg>
      </pc:sldChg>
      <pc:sldChg chg="addSp delSp modSp mod setBg">
        <pc:chgData name="Sarah Gothard" userId="0e53f415fda5f162" providerId="LiveId" clId="{62C82B17-1048-4471-9406-8EABC9310027}" dt="2019-10-28T00:34:52.375" v="4" actId="26606"/>
        <pc:sldMkLst>
          <pc:docMk/>
          <pc:sldMk cId="368190902" sldId="259"/>
        </pc:sldMkLst>
        <pc:spChg chg="mod ord">
          <ac:chgData name="Sarah Gothard" userId="0e53f415fda5f162" providerId="LiveId" clId="{62C82B17-1048-4471-9406-8EABC9310027}" dt="2019-10-28T00:34:52.375" v="4" actId="26606"/>
          <ac:spMkLst>
            <pc:docMk/>
            <pc:sldMk cId="368190902" sldId="259"/>
            <ac:spMk id="4" creationId="{A156D15F-04D5-4A72-9BE8-795F646AC7C9}"/>
          </ac:spMkLst>
        </pc:spChg>
        <pc:spChg chg="add">
          <ac:chgData name="Sarah Gothard" userId="0e53f415fda5f162" providerId="LiveId" clId="{62C82B17-1048-4471-9406-8EABC9310027}" dt="2019-10-28T00:34:52.375" v="4" actId="26606"/>
          <ac:spMkLst>
            <pc:docMk/>
            <pc:sldMk cId="368190902" sldId="259"/>
            <ac:spMk id="9" creationId="{32BC26D8-82FB-445E-AA49-62A77D7C1EE0}"/>
          </ac:spMkLst>
        </pc:spChg>
        <pc:spChg chg="add">
          <ac:chgData name="Sarah Gothard" userId="0e53f415fda5f162" providerId="LiveId" clId="{62C82B17-1048-4471-9406-8EABC9310027}" dt="2019-10-28T00:34:52.375" v="4" actId="26606"/>
          <ac:spMkLst>
            <pc:docMk/>
            <pc:sldMk cId="368190902" sldId="259"/>
            <ac:spMk id="11" creationId="{CB44330D-EA18-4254-AA95-EB49948539B8}"/>
          </ac:spMkLst>
        </pc:spChg>
        <pc:picChg chg="del">
          <ac:chgData name="Sarah Gothard" userId="0e53f415fda5f162" providerId="LiveId" clId="{62C82B17-1048-4471-9406-8EABC9310027}" dt="2019-10-28T00:34:22.221" v="2"/>
          <ac:picMkLst>
            <pc:docMk/>
            <pc:sldMk cId="368190902" sldId="259"/>
            <ac:picMk id="2" creationId="{63B8100C-8355-4DDB-89D7-44946E7E0DE2}"/>
          </ac:picMkLst>
        </pc:picChg>
        <pc:picChg chg="add mod">
          <ac:chgData name="Sarah Gothard" userId="0e53f415fda5f162" providerId="LiveId" clId="{62C82B17-1048-4471-9406-8EABC9310027}" dt="2019-10-28T00:34:52.375" v="4" actId="26606"/>
          <ac:picMkLst>
            <pc:docMk/>
            <pc:sldMk cId="368190902" sldId="259"/>
            <ac:picMk id="3" creationId="{3E588260-DCB0-4FB5-9D00-6BCADE481BF8}"/>
          </ac:picMkLst>
        </pc:picChg>
      </pc:sldChg>
      <pc:sldChg chg="addSp modSp mod setBg">
        <pc:chgData name="Sarah Gothard" userId="0e53f415fda5f162" providerId="LiveId" clId="{62C82B17-1048-4471-9406-8EABC9310027}" dt="2019-10-28T00:34:56.614" v="5" actId="26606"/>
        <pc:sldMkLst>
          <pc:docMk/>
          <pc:sldMk cId="2362291496" sldId="260"/>
        </pc:sldMkLst>
        <pc:spChg chg="mod ord">
          <ac:chgData name="Sarah Gothard" userId="0e53f415fda5f162" providerId="LiveId" clId="{62C82B17-1048-4471-9406-8EABC9310027}" dt="2019-10-28T00:34:56.614" v="5" actId="26606"/>
          <ac:spMkLst>
            <pc:docMk/>
            <pc:sldMk cId="2362291496" sldId="260"/>
            <ac:spMk id="4" creationId="{A156D15F-04D5-4A72-9BE8-795F646AC7C9}"/>
          </ac:spMkLst>
        </pc:spChg>
        <pc:spChg chg="add">
          <ac:chgData name="Sarah Gothard" userId="0e53f415fda5f162" providerId="LiveId" clId="{62C82B17-1048-4471-9406-8EABC9310027}" dt="2019-10-28T00:34:56.614" v="5" actId="26606"/>
          <ac:spMkLst>
            <pc:docMk/>
            <pc:sldMk cId="2362291496" sldId="260"/>
            <ac:spMk id="9" creationId="{32BC26D8-82FB-445E-AA49-62A77D7C1EE0}"/>
          </ac:spMkLst>
        </pc:spChg>
        <pc:spChg chg="add">
          <ac:chgData name="Sarah Gothard" userId="0e53f415fda5f162" providerId="LiveId" clId="{62C82B17-1048-4471-9406-8EABC9310027}" dt="2019-10-28T00:34:56.614" v="5" actId="26606"/>
          <ac:spMkLst>
            <pc:docMk/>
            <pc:sldMk cId="2362291496" sldId="260"/>
            <ac:spMk id="11" creationId="{CB44330D-EA18-4254-AA95-EB49948539B8}"/>
          </ac:spMkLst>
        </pc:spChg>
        <pc:picChg chg="mod">
          <ac:chgData name="Sarah Gothard" userId="0e53f415fda5f162" providerId="LiveId" clId="{62C82B17-1048-4471-9406-8EABC9310027}" dt="2019-10-28T00:34:56.614" v="5" actId="26606"/>
          <ac:picMkLst>
            <pc:docMk/>
            <pc:sldMk cId="2362291496" sldId="260"/>
            <ac:picMk id="2" creationId="{2E797082-BDEB-4B2A-98C7-605ECE2DFBA8}"/>
          </ac:picMkLst>
        </pc:picChg>
      </pc:sldChg>
      <pc:sldChg chg="addSp delSp modSp mod setBg">
        <pc:chgData name="Sarah Gothard" userId="0e53f415fda5f162" providerId="LiveId" clId="{62C82B17-1048-4471-9406-8EABC9310027}" dt="2019-10-28T00:35:43.449" v="8" actId="26606"/>
        <pc:sldMkLst>
          <pc:docMk/>
          <pc:sldMk cId="492453606" sldId="261"/>
        </pc:sldMkLst>
        <pc:spChg chg="mod ord">
          <ac:chgData name="Sarah Gothard" userId="0e53f415fda5f162" providerId="LiveId" clId="{62C82B17-1048-4471-9406-8EABC9310027}" dt="2019-10-28T00:35:43.449" v="8" actId="26606"/>
          <ac:spMkLst>
            <pc:docMk/>
            <pc:sldMk cId="492453606" sldId="261"/>
            <ac:spMk id="4" creationId="{A156D15F-04D5-4A72-9BE8-795F646AC7C9}"/>
          </ac:spMkLst>
        </pc:spChg>
        <pc:spChg chg="add">
          <ac:chgData name="Sarah Gothard" userId="0e53f415fda5f162" providerId="LiveId" clId="{62C82B17-1048-4471-9406-8EABC9310027}" dt="2019-10-28T00:35:43.449" v="8" actId="26606"/>
          <ac:spMkLst>
            <pc:docMk/>
            <pc:sldMk cId="492453606" sldId="261"/>
            <ac:spMk id="9" creationId="{32BC26D8-82FB-445E-AA49-62A77D7C1EE0}"/>
          </ac:spMkLst>
        </pc:spChg>
        <pc:spChg chg="add">
          <ac:chgData name="Sarah Gothard" userId="0e53f415fda5f162" providerId="LiveId" clId="{62C82B17-1048-4471-9406-8EABC9310027}" dt="2019-10-28T00:35:43.449" v="8" actId="26606"/>
          <ac:spMkLst>
            <pc:docMk/>
            <pc:sldMk cId="492453606" sldId="261"/>
            <ac:spMk id="11" creationId="{CB44330D-EA18-4254-AA95-EB49948539B8}"/>
          </ac:spMkLst>
        </pc:spChg>
        <pc:picChg chg="del">
          <ac:chgData name="Sarah Gothard" userId="0e53f415fda5f162" providerId="LiveId" clId="{62C82B17-1048-4471-9406-8EABC9310027}" dt="2019-10-28T00:35:03.882" v="6"/>
          <ac:picMkLst>
            <pc:docMk/>
            <pc:sldMk cId="492453606" sldId="261"/>
            <ac:picMk id="2" creationId="{1713EAEF-FA1E-4BAD-ADAC-596D792A1D75}"/>
          </ac:picMkLst>
        </pc:picChg>
        <pc:picChg chg="add mod">
          <ac:chgData name="Sarah Gothard" userId="0e53f415fda5f162" providerId="LiveId" clId="{62C82B17-1048-4471-9406-8EABC9310027}" dt="2019-10-28T00:35:43.449" v="8" actId="26606"/>
          <ac:picMkLst>
            <pc:docMk/>
            <pc:sldMk cId="492453606" sldId="261"/>
            <ac:picMk id="3" creationId="{2665AE21-C841-4636-BD5B-222F8791C6F0}"/>
          </ac:picMkLst>
        </pc:picChg>
      </pc:sldChg>
      <pc:sldChg chg="addSp modSp mod setBg">
        <pc:chgData name="Sarah Gothard" userId="0e53f415fda5f162" providerId="LiveId" clId="{62C82B17-1048-4471-9406-8EABC9310027}" dt="2019-10-28T00:35:46.636" v="9" actId="26606"/>
        <pc:sldMkLst>
          <pc:docMk/>
          <pc:sldMk cId="1078496102" sldId="262"/>
        </pc:sldMkLst>
        <pc:spChg chg="mod ord">
          <ac:chgData name="Sarah Gothard" userId="0e53f415fda5f162" providerId="LiveId" clId="{62C82B17-1048-4471-9406-8EABC9310027}" dt="2019-10-28T00:35:46.636" v="9" actId="26606"/>
          <ac:spMkLst>
            <pc:docMk/>
            <pc:sldMk cId="1078496102" sldId="262"/>
            <ac:spMk id="4" creationId="{A156D15F-04D5-4A72-9BE8-795F646AC7C9}"/>
          </ac:spMkLst>
        </pc:spChg>
        <pc:spChg chg="add">
          <ac:chgData name="Sarah Gothard" userId="0e53f415fda5f162" providerId="LiveId" clId="{62C82B17-1048-4471-9406-8EABC9310027}" dt="2019-10-28T00:35:46.636" v="9" actId="26606"/>
          <ac:spMkLst>
            <pc:docMk/>
            <pc:sldMk cId="1078496102" sldId="262"/>
            <ac:spMk id="9" creationId="{32BC26D8-82FB-445E-AA49-62A77D7C1EE0}"/>
          </ac:spMkLst>
        </pc:spChg>
        <pc:spChg chg="add">
          <ac:chgData name="Sarah Gothard" userId="0e53f415fda5f162" providerId="LiveId" clId="{62C82B17-1048-4471-9406-8EABC9310027}" dt="2019-10-28T00:35:46.636" v="9" actId="26606"/>
          <ac:spMkLst>
            <pc:docMk/>
            <pc:sldMk cId="1078496102" sldId="262"/>
            <ac:spMk id="11" creationId="{CB44330D-EA18-4254-AA95-EB49948539B8}"/>
          </ac:spMkLst>
        </pc:spChg>
        <pc:picChg chg="mod">
          <ac:chgData name="Sarah Gothard" userId="0e53f415fda5f162" providerId="LiveId" clId="{62C82B17-1048-4471-9406-8EABC9310027}" dt="2019-10-28T00:35:46.636" v="9" actId="26606"/>
          <ac:picMkLst>
            <pc:docMk/>
            <pc:sldMk cId="1078496102" sldId="262"/>
            <ac:picMk id="2" creationId="{29FE916A-C535-4640-A239-CBC044D45102}"/>
          </ac:picMkLst>
        </pc:picChg>
      </pc:sldChg>
      <pc:sldChg chg="addSp delSp modSp mod setBg">
        <pc:chgData name="Sarah Gothard" userId="0e53f415fda5f162" providerId="LiveId" clId="{62C82B17-1048-4471-9406-8EABC9310027}" dt="2019-10-28T00:36:14.506" v="12" actId="26606"/>
        <pc:sldMkLst>
          <pc:docMk/>
          <pc:sldMk cId="615343974" sldId="263"/>
        </pc:sldMkLst>
        <pc:spChg chg="mod ord">
          <ac:chgData name="Sarah Gothard" userId="0e53f415fda5f162" providerId="LiveId" clId="{62C82B17-1048-4471-9406-8EABC9310027}" dt="2019-10-28T00:36:14.506" v="12" actId="26606"/>
          <ac:spMkLst>
            <pc:docMk/>
            <pc:sldMk cId="615343974" sldId="263"/>
            <ac:spMk id="4" creationId="{A156D15F-04D5-4A72-9BE8-795F646AC7C9}"/>
          </ac:spMkLst>
        </pc:spChg>
        <pc:spChg chg="add">
          <ac:chgData name="Sarah Gothard" userId="0e53f415fda5f162" providerId="LiveId" clId="{62C82B17-1048-4471-9406-8EABC9310027}" dt="2019-10-28T00:36:14.506" v="12" actId="26606"/>
          <ac:spMkLst>
            <pc:docMk/>
            <pc:sldMk cId="615343974" sldId="263"/>
            <ac:spMk id="9" creationId="{32BC26D8-82FB-445E-AA49-62A77D7C1EE0}"/>
          </ac:spMkLst>
        </pc:spChg>
        <pc:spChg chg="add">
          <ac:chgData name="Sarah Gothard" userId="0e53f415fda5f162" providerId="LiveId" clId="{62C82B17-1048-4471-9406-8EABC9310027}" dt="2019-10-28T00:36:14.506" v="12" actId="26606"/>
          <ac:spMkLst>
            <pc:docMk/>
            <pc:sldMk cId="615343974" sldId="263"/>
            <ac:spMk id="11" creationId="{CB44330D-EA18-4254-AA95-EB49948539B8}"/>
          </ac:spMkLst>
        </pc:spChg>
        <pc:picChg chg="del">
          <ac:chgData name="Sarah Gothard" userId="0e53f415fda5f162" providerId="LiveId" clId="{62C82B17-1048-4471-9406-8EABC9310027}" dt="2019-10-28T00:35:49.633" v="10"/>
          <ac:picMkLst>
            <pc:docMk/>
            <pc:sldMk cId="615343974" sldId="263"/>
            <ac:picMk id="2" creationId="{D049FAA5-BF90-4417-886D-516401BB06DF}"/>
          </ac:picMkLst>
        </pc:picChg>
        <pc:picChg chg="add mod">
          <ac:chgData name="Sarah Gothard" userId="0e53f415fda5f162" providerId="LiveId" clId="{62C82B17-1048-4471-9406-8EABC9310027}" dt="2019-10-28T00:36:14.506" v="12" actId="26606"/>
          <ac:picMkLst>
            <pc:docMk/>
            <pc:sldMk cId="615343974" sldId="263"/>
            <ac:picMk id="3" creationId="{9BD89CD9-AA1E-4F83-A2E8-A24DA39F1147}"/>
          </ac:picMkLst>
        </pc:picChg>
      </pc:sldChg>
      <pc:sldChg chg="addSp modSp mod setBg">
        <pc:chgData name="Sarah Gothard" userId="0e53f415fda5f162" providerId="LiveId" clId="{62C82B17-1048-4471-9406-8EABC9310027}" dt="2019-10-28T00:36:17.587" v="13" actId="26606"/>
        <pc:sldMkLst>
          <pc:docMk/>
          <pc:sldMk cId="71087661" sldId="264"/>
        </pc:sldMkLst>
        <pc:spChg chg="mod ord">
          <ac:chgData name="Sarah Gothard" userId="0e53f415fda5f162" providerId="LiveId" clId="{62C82B17-1048-4471-9406-8EABC9310027}" dt="2019-10-28T00:36:17.587" v="13" actId="26606"/>
          <ac:spMkLst>
            <pc:docMk/>
            <pc:sldMk cId="71087661" sldId="264"/>
            <ac:spMk id="4" creationId="{A156D15F-04D5-4A72-9BE8-795F646AC7C9}"/>
          </ac:spMkLst>
        </pc:spChg>
        <pc:spChg chg="add">
          <ac:chgData name="Sarah Gothard" userId="0e53f415fda5f162" providerId="LiveId" clId="{62C82B17-1048-4471-9406-8EABC9310027}" dt="2019-10-28T00:36:17.587" v="13" actId="26606"/>
          <ac:spMkLst>
            <pc:docMk/>
            <pc:sldMk cId="71087661" sldId="264"/>
            <ac:spMk id="9" creationId="{32BC26D8-82FB-445E-AA49-62A77D7C1EE0}"/>
          </ac:spMkLst>
        </pc:spChg>
        <pc:spChg chg="add">
          <ac:chgData name="Sarah Gothard" userId="0e53f415fda5f162" providerId="LiveId" clId="{62C82B17-1048-4471-9406-8EABC9310027}" dt="2019-10-28T00:36:17.587" v="13" actId="26606"/>
          <ac:spMkLst>
            <pc:docMk/>
            <pc:sldMk cId="71087661" sldId="264"/>
            <ac:spMk id="11" creationId="{CB44330D-EA18-4254-AA95-EB49948539B8}"/>
          </ac:spMkLst>
        </pc:spChg>
        <pc:picChg chg="mod">
          <ac:chgData name="Sarah Gothard" userId="0e53f415fda5f162" providerId="LiveId" clId="{62C82B17-1048-4471-9406-8EABC9310027}" dt="2019-10-28T00:36:17.587" v="13" actId="26606"/>
          <ac:picMkLst>
            <pc:docMk/>
            <pc:sldMk cId="71087661" sldId="264"/>
            <ac:picMk id="2" creationId="{6D713522-E782-4165-8CE1-7FADD49BF54C}"/>
          </ac:picMkLst>
        </pc:picChg>
      </pc:sldChg>
      <pc:sldChg chg="addSp modSp mod setBg">
        <pc:chgData name="Sarah Gothard" userId="0e53f415fda5f162" providerId="LiveId" clId="{62C82B17-1048-4471-9406-8EABC9310027}" dt="2019-10-28T00:36:21.703" v="14" actId="26606"/>
        <pc:sldMkLst>
          <pc:docMk/>
          <pc:sldMk cId="4238773179" sldId="265"/>
        </pc:sldMkLst>
        <pc:spChg chg="mod ord">
          <ac:chgData name="Sarah Gothard" userId="0e53f415fda5f162" providerId="LiveId" clId="{62C82B17-1048-4471-9406-8EABC9310027}" dt="2019-10-28T00:36:21.703" v="14" actId="26606"/>
          <ac:spMkLst>
            <pc:docMk/>
            <pc:sldMk cId="4238773179" sldId="265"/>
            <ac:spMk id="4" creationId="{A156D15F-04D5-4A72-9BE8-795F646AC7C9}"/>
          </ac:spMkLst>
        </pc:spChg>
        <pc:spChg chg="add">
          <ac:chgData name="Sarah Gothard" userId="0e53f415fda5f162" providerId="LiveId" clId="{62C82B17-1048-4471-9406-8EABC9310027}" dt="2019-10-28T00:36:21.703" v="14" actId="26606"/>
          <ac:spMkLst>
            <pc:docMk/>
            <pc:sldMk cId="4238773179" sldId="265"/>
            <ac:spMk id="9" creationId="{32BC26D8-82FB-445E-AA49-62A77D7C1EE0}"/>
          </ac:spMkLst>
        </pc:spChg>
        <pc:spChg chg="add">
          <ac:chgData name="Sarah Gothard" userId="0e53f415fda5f162" providerId="LiveId" clId="{62C82B17-1048-4471-9406-8EABC9310027}" dt="2019-10-28T00:36:21.703" v="14" actId="26606"/>
          <ac:spMkLst>
            <pc:docMk/>
            <pc:sldMk cId="4238773179" sldId="265"/>
            <ac:spMk id="11" creationId="{CB44330D-EA18-4254-AA95-EB49948539B8}"/>
          </ac:spMkLst>
        </pc:spChg>
        <pc:picChg chg="mod">
          <ac:chgData name="Sarah Gothard" userId="0e53f415fda5f162" providerId="LiveId" clId="{62C82B17-1048-4471-9406-8EABC9310027}" dt="2019-10-28T00:36:21.703" v="14" actId="26606"/>
          <ac:picMkLst>
            <pc:docMk/>
            <pc:sldMk cId="4238773179" sldId="265"/>
            <ac:picMk id="2" creationId="{D8021628-703E-497D-8FE6-C8051C6BDA1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9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3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4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89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4AA477-9977-4395-B6AD-C6736B5EB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638383"/>
            <a:ext cx="10905066" cy="15812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35CD0-B468-4639-8702-325BE687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8"/>
            <a:ext cx="10905066" cy="53707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6D15F-04D5-4A72-9BE8-795F646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5090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88260-DCB0-4FB5-9D00-6BCADE48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6D15F-04D5-4A72-9BE8-795F646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819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97082-BDEB-4B2A-98C7-605ECE2DF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6D15F-04D5-4A72-9BE8-795F646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6229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5AE21-C841-4636-BD5B-222F8791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6D15F-04D5-4A72-9BE8-795F646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9245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FE916A-C535-4640-A239-CBC044D45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6D15F-04D5-4A72-9BE8-795F646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7849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89CD9-AA1E-4F83-A2E8-A24DA39F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6D15F-04D5-4A72-9BE8-795F646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1534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713522-E782-4165-8CE1-7FADD49B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6D15F-04D5-4A72-9BE8-795F646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108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21628-703E-497D-8FE6-C8051C6B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6D15F-04D5-4A72-9BE8-795F646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38773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2019-10-28T00:36:21Z</dcterms:created>
  <dcterms:modified xsi:type="dcterms:W3CDTF">2019-10-28T00:36:23Z</dcterms:modified>
</cp:coreProperties>
</file>