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1"/>
  </p:sldMasterIdLst>
  <p:notesMasterIdLst>
    <p:notesMasterId r:id="rId15"/>
  </p:notesMasterIdLst>
  <p:handoutMasterIdLst>
    <p:handoutMasterId r:id="rId16"/>
  </p:handoutMasterIdLst>
  <p:sldIdLst>
    <p:sldId id="288" r:id="rId2"/>
    <p:sldId id="259" r:id="rId3"/>
    <p:sldId id="274" r:id="rId4"/>
    <p:sldId id="275" r:id="rId5"/>
    <p:sldId id="276" r:id="rId6"/>
    <p:sldId id="277" r:id="rId7"/>
    <p:sldId id="28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p:scale>
          <a:sx n="50" d="100"/>
          <a:sy n="50" d="100"/>
        </p:scale>
        <p:origin x="420" y="44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5/25/2025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180372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13</a:t>
            </a:fld>
            <a:endParaRPr lang="en-US" dirty="0"/>
          </a:p>
        </p:txBody>
      </p:sp>
    </p:spTree>
    <p:extLst>
      <p:ext uri="{BB962C8B-B14F-4D97-AF65-F5344CB8AC3E}">
        <p14:creationId xmlns:p14="http://schemas.microsoft.com/office/powerpoint/2010/main" val="108687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9F7D-ADC5-F50C-FB05-7540695874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C89EDE-13CF-BB96-D738-A0E7F13D2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1FC19-67ED-3F67-0C8A-1B52EB8E8202}"/>
              </a:ext>
            </a:extLst>
          </p:cNvPr>
          <p:cNvSpPr>
            <a:spLocks noGrp="1"/>
          </p:cNvSpPr>
          <p:nvPr>
            <p:ph type="dt" sz="half" idx="10"/>
          </p:nvPr>
        </p:nvSpPr>
        <p:spPr/>
        <p:txBody>
          <a:bodyPr/>
          <a:lstStyle/>
          <a:p>
            <a:fld id="{A8332168-6AD9-4DB5-96C6-856805A64E4A}" type="datetime1">
              <a:rPr lang="en-US" smtClean="0"/>
              <a:t>5/25/2025</a:t>
            </a:fld>
            <a:endParaRPr lang="en-US" dirty="0"/>
          </a:p>
        </p:txBody>
      </p:sp>
      <p:sp>
        <p:nvSpPr>
          <p:cNvPr id="5" name="Footer Placeholder 4">
            <a:extLst>
              <a:ext uri="{FF2B5EF4-FFF2-40B4-BE49-F238E27FC236}">
                <a16:creationId xmlns:a16="http://schemas.microsoft.com/office/drawing/2014/main" id="{4CF5461F-D1DB-699E-0A1F-9EE811A01D71}"/>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0EB78063-422B-A5BF-8385-D6F1C99794EF}"/>
              </a:ext>
            </a:extLst>
          </p:cNvPr>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10953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2491-D0C3-33DC-3EA3-AC20FAF38F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63C35-8FBE-B3B7-2415-DE3339D605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1C8EA-1135-71D7-598A-20DB5C88C75E}"/>
              </a:ext>
            </a:extLst>
          </p:cNvPr>
          <p:cNvSpPr>
            <a:spLocks noGrp="1"/>
          </p:cNvSpPr>
          <p:nvPr>
            <p:ph type="dt" sz="half" idx="10"/>
          </p:nvPr>
        </p:nvSpPr>
        <p:spPr/>
        <p:txBody>
          <a:bodyPr/>
          <a:lstStyle/>
          <a:p>
            <a:fld id="{8AEAF92B-68F8-457F-B86A-B1DBF7388550}" type="datetime1">
              <a:rPr lang="en-US" smtClean="0"/>
              <a:t>5/25/2025</a:t>
            </a:fld>
            <a:endParaRPr lang="en-US" dirty="0"/>
          </a:p>
        </p:txBody>
      </p:sp>
      <p:sp>
        <p:nvSpPr>
          <p:cNvPr id="5" name="Footer Placeholder 4">
            <a:extLst>
              <a:ext uri="{FF2B5EF4-FFF2-40B4-BE49-F238E27FC236}">
                <a16:creationId xmlns:a16="http://schemas.microsoft.com/office/drawing/2014/main" id="{D28B47D5-BEEC-26FA-CBBD-4B116FB575B2}"/>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42C1CD82-65C8-7BAC-9CD0-0FE88B71E29A}"/>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6350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BE8FE-6E8D-A787-A12D-DBB3F8D62C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C0A47-04F8-F108-08BA-6559D25184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24EC6-462B-CB12-0BE5-A0F0DA7053D9}"/>
              </a:ext>
            </a:extLst>
          </p:cNvPr>
          <p:cNvSpPr>
            <a:spLocks noGrp="1"/>
          </p:cNvSpPr>
          <p:nvPr>
            <p:ph type="dt" sz="half" idx="10"/>
          </p:nvPr>
        </p:nvSpPr>
        <p:spPr/>
        <p:txBody>
          <a:bodyPr/>
          <a:lstStyle/>
          <a:p>
            <a:fld id="{7D3232B3-954C-4E17-A5FF-3672D881EAAD}" type="datetime1">
              <a:rPr lang="en-US" smtClean="0"/>
              <a:t>5/25/2025</a:t>
            </a:fld>
            <a:endParaRPr lang="en-US" dirty="0"/>
          </a:p>
        </p:txBody>
      </p:sp>
      <p:sp>
        <p:nvSpPr>
          <p:cNvPr id="5" name="Footer Placeholder 4">
            <a:extLst>
              <a:ext uri="{FF2B5EF4-FFF2-40B4-BE49-F238E27FC236}">
                <a16:creationId xmlns:a16="http://schemas.microsoft.com/office/drawing/2014/main" id="{381B815E-4A94-319C-BAFB-9787471A1359}"/>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556E876A-BF9C-9CF7-4008-6F5966EA06E9}"/>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5717404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1715-B03A-303A-8D25-543E76276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63676-722F-2A0B-E3BA-C16F8111C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FD955-6A87-16B6-E7FF-44C8F28166D8}"/>
              </a:ext>
            </a:extLst>
          </p:cNvPr>
          <p:cNvSpPr>
            <a:spLocks noGrp="1"/>
          </p:cNvSpPr>
          <p:nvPr>
            <p:ph type="dt" sz="half" idx="10"/>
          </p:nvPr>
        </p:nvSpPr>
        <p:spPr/>
        <p:txBody>
          <a:bodyPr/>
          <a:lstStyle/>
          <a:p>
            <a:fld id="{5B16175F-13F0-408F-85E0-4411216036A9}" type="datetime1">
              <a:rPr lang="en-US" smtClean="0"/>
              <a:t>5/25/2025</a:t>
            </a:fld>
            <a:endParaRPr lang="en-US" dirty="0"/>
          </a:p>
        </p:txBody>
      </p:sp>
      <p:sp>
        <p:nvSpPr>
          <p:cNvPr id="5" name="Footer Placeholder 4">
            <a:extLst>
              <a:ext uri="{FF2B5EF4-FFF2-40B4-BE49-F238E27FC236}">
                <a16:creationId xmlns:a16="http://schemas.microsoft.com/office/drawing/2014/main" id="{ADB94D4E-D30F-0382-5491-F1EAEAB9A27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075CFF4-1E30-9E64-7355-688C77F96E33}"/>
              </a:ext>
            </a:extLst>
          </p:cNvPr>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74670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E480-AF2F-53E4-D078-966DA6EA4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AEE64F-3525-A7A3-FE3E-992D09396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1183B8-EDE1-78A6-244E-87D1BF513DDD}"/>
              </a:ext>
            </a:extLst>
          </p:cNvPr>
          <p:cNvSpPr>
            <a:spLocks noGrp="1"/>
          </p:cNvSpPr>
          <p:nvPr>
            <p:ph type="dt" sz="half" idx="10"/>
          </p:nvPr>
        </p:nvSpPr>
        <p:spPr/>
        <p:txBody>
          <a:bodyPr/>
          <a:lstStyle/>
          <a:p>
            <a:fld id="{9EFDD52A-0F0A-456B-BA08-A806F597B9B4}" type="datetime1">
              <a:rPr lang="en-US" smtClean="0"/>
              <a:t>5/25/2025</a:t>
            </a:fld>
            <a:endParaRPr lang="en-US" dirty="0"/>
          </a:p>
        </p:txBody>
      </p:sp>
      <p:sp>
        <p:nvSpPr>
          <p:cNvPr id="5" name="Footer Placeholder 4">
            <a:extLst>
              <a:ext uri="{FF2B5EF4-FFF2-40B4-BE49-F238E27FC236}">
                <a16:creationId xmlns:a16="http://schemas.microsoft.com/office/drawing/2014/main" id="{CCBBE53D-4371-BF5F-DDF5-F9B964BCFDF5}"/>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9452A8F5-9059-BBA1-7D6B-D0F6446123B1}"/>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284846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EC0D-4862-BFE3-CB34-68689BE76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F38FDE-4C75-55B4-22A5-CF9204276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7E4F2-8DE3-2E5C-A871-6EB25B90EA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A6BDE-F823-3C56-1572-CBCAD9CF41D4}"/>
              </a:ext>
            </a:extLst>
          </p:cNvPr>
          <p:cNvSpPr>
            <a:spLocks noGrp="1"/>
          </p:cNvSpPr>
          <p:nvPr>
            <p:ph type="dt" sz="half" idx="10"/>
          </p:nvPr>
        </p:nvSpPr>
        <p:spPr/>
        <p:txBody>
          <a:bodyPr/>
          <a:lstStyle/>
          <a:p>
            <a:fld id="{C5FC21F9-496E-48EB-942A-099303A66979}" type="datetime1">
              <a:rPr lang="en-US" smtClean="0"/>
              <a:t>5/25/2025</a:t>
            </a:fld>
            <a:endParaRPr lang="en-US" dirty="0"/>
          </a:p>
        </p:txBody>
      </p:sp>
      <p:sp>
        <p:nvSpPr>
          <p:cNvPr id="6" name="Footer Placeholder 5">
            <a:extLst>
              <a:ext uri="{FF2B5EF4-FFF2-40B4-BE49-F238E27FC236}">
                <a16:creationId xmlns:a16="http://schemas.microsoft.com/office/drawing/2014/main" id="{331897C6-B4B5-7EE7-3F41-7F11078D7573}"/>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AC838083-06D3-A68B-CD89-4CCEB06C72AC}"/>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1129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D696-A1E4-F65B-119B-6C03A2685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556D0-9A35-24F1-52C0-AF071E3CE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0317B-F8B3-8D53-2EB1-437E75B1E0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D56802-FCA3-4B79-E053-864182853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826E9A-AEE1-DD3A-5251-BD956901B0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D5B69-5783-58BF-D0B6-077A52F67F9D}"/>
              </a:ext>
            </a:extLst>
          </p:cNvPr>
          <p:cNvSpPr>
            <a:spLocks noGrp="1"/>
          </p:cNvSpPr>
          <p:nvPr>
            <p:ph type="dt" sz="half" idx="10"/>
          </p:nvPr>
        </p:nvSpPr>
        <p:spPr/>
        <p:txBody>
          <a:bodyPr/>
          <a:lstStyle/>
          <a:p>
            <a:fld id="{688E4782-F1B2-4859-8EB2-2BC79F582236}" type="datetime1">
              <a:rPr lang="en-US" smtClean="0"/>
              <a:t>5/25/2025</a:t>
            </a:fld>
            <a:endParaRPr lang="en-US" dirty="0"/>
          </a:p>
        </p:txBody>
      </p:sp>
      <p:sp>
        <p:nvSpPr>
          <p:cNvPr id="8" name="Footer Placeholder 7">
            <a:extLst>
              <a:ext uri="{FF2B5EF4-FFF2-40B4-BE49-F238E27FC236}">
                <a16:creationId xmlns:a16="http://schemas.microsoft.com/office/drawing/2014/main" id="{1DBA30C6-3371-240D-9004-2ABA185B72A1}"/>
              </a:ext>
            </a:extLst>
          </p:cNvPr>
          <p:cNvSpPr>
            <a:spLocks noGrp="1"/>
          </p:cNvSpPr>
          <p:nvPr>
            <p:ph type="ftr" sz="quarter" idx="11"/>
          </p:nvPr>
        </p:nvSpPr>
        <p:spPr/>
        <p:txBody>
          <a:bodyPr/>
          <a:lstStyle/>
          <a:p>
            <a:r>
              <a:rPr lang="en-US"/>
              <a:t>Public Domain</a:t>
            </a:r>
            <a:endParaRPr lang="en-US" dirty="0"/>
          </a:p>
        </p:txBody>
      </p:sp>
      <p:sp>
        <p:nvSpPr>
          <p:cNvPr id="9" name="Slide Number Placeholder 8">
            <a:extLst>
              <a:ext uri="{FF2B5EF4-FFF2-40B4-BE49-F238E27FC236}">
                <a16:creationId xmlns:a16="http://schemas.microsoft.com/office/drawing/2014/main" id="{432515BA-7146-3FE2-868C-9BDD4478D90C}"/>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2090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B997-FDE4-6A27-847F-74C8115A57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E589E-F83F-B148-374A-BDC5B9817B43}"/>
              </a:ext>
            </a:extLst>
          </p:cNvPr>
          <p:cNvSpPr>
            <a:spLocks noGrp="1"/>
          </p:cNvSpPr>
          <p:nvPr>
            <p:ph type="dt" sz="half" idx="10"/>
          </p:nvPr>
        </p:nvSpPr>
        <p:spPr/>
        <p:txBody>
          <a:bodyPr/>
          <a:lstStyle/>
          <a:p>
            <a:fld id="{97733E4F-78E5-40B4-9162-F11333752ABA}" type="datetime1">
              <a:rPr lang="en-US" smtClean="0"/>
              <a:t>5/25/2025</a:t>
            </a:fld>
            <a:endParaRPr lang="en-US" dirty="0"/>
          </a:p>
        </p:txBody>
      </p:sp>
      <p:sp>
        <p:nvSpPr>
          <p:cNvPr id="4" name="Footer Placeholder 3">
            <a:extLst>
              <a:ext uri="{FF2B5EF4-FFF2-40B4-BE49-F238E27FC236}">
                <a16:creationId xmlns:a16="http://schemas.microsoft.com/office/drawing/2014/main" id="{81FAA265-0E82-F07F-FE7B-639EF7874B65}"/>
              </a:ext>
            </a:extLst>
          </p:cNvPr>
          <p:cNvSpPr>
            <a:spLocks noGrp="1"/>
          </p:cNvSpPr>
          <p:nvPr>
            <p:ph type="ftr" sz="quarter" idx="11"/>
          </p:nvPr>
        </p:nvSpPr>
        <p:spPr/>
        <p:txBody>
          <a:bodyPr/>
          <a:lstStyle/>
          <a:p>
            <a:r>
              <a:rPr lang="en-US"/>
              <a:t>Public Domain</a:t>
            </a:r>
            <a:endParaRPr lang="en-US" dirty="0"/>
          </a:p>
        </p:txBody>
      </p:sp>
      <p:sp>
        <p:nvSpPr>
          <p:cNvPr id="5" name="Slide Number Placeholder 4">
            <a:extLst>
              <a:ext uri="{FF2B5EF4-FFF2-40B4-BE49-F238E27FC236}">
                <a16:creationId xmlns:a16="http://schemas.microsoft.com/office/drawing/2014/main" id="{5A1C1C79-4A07-9BD5-256F-DB217EB3B301}"/>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17985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90F10-18A2-5801-ED1A-010EB2C7500B}"/>
              </a:ext>
            </a:extLst>
          </p:cNvPr>
          <p:cNvSpPr>
            <a:spLocks noGrp="1"/>
          </p:cNvSpPr>
          <p:nvPr>
            <p:ph type="dt" sz="half" idx="10"/>
          </p:nvPr>
        </p:nvSpPr>
        <p:spPr/>
        <p:txBody>
          <a:bodyPr/>
          <a:lstStyle/>
          <a:p>
            <a:fld id="{0DEB8431-ADE8-4D7A-9231-85F74762BD55}" type="datetime1">
              <a:rPr lang="en-US" smtClean="0"/>
              <a:t>5/25/2025</a:t>
            </a:fld>
            <a:endParaRPr lang="en-US" dirty="0"/>
          </a:p>
        </p:txBody>
      </p:sp>
      <p:sp>
        <p:nvSpPr>
          <p:cNvPr id="3" name="Footer Placeholder 2">
            <a:extLst>
              <a:ext uri="{FF2B5EF4-FFF2-40B4-BE49-F238E27FC236}">
                <a16:creationId xmlns:a16="http://schemas.microsoft.com/office/drawing/2014/main" id="{60F3C997-314B-B0D1-7E1A-25EBB461739F}"/>
              </a:ext>
            </a:extLst>
          </p:cNvPr>
          <p:cNvSpPr>
            <a:spLocks noGrp="1"/>
          </p:cNvSpPr>
          <p:nvPr>
            <p:ph type="ftr" sz="quarter" idx="11"/>
          </p:nvPr>
        </p:nvSpPr>
        <p:spPr/>
        <p:txBody>
          <a:bodyPr/>
          <a:lstStyle/>
          <a:p>
            <a:r>
              <a:rPr lang="en-US"/>
              <a:t>Public Domain</a:t>
            </a:r>
            <a:endParaRPr lang="en-US" dirty="0"/>
          </a:p>
        </p:txBody>
      </p:sp>
      <p:sp>
        <p:nvSpPr>
          <p:cNvPr id="4" name="Slide Number Placeholder 3">
            <a:extLst>
              <a:ext uri="{FF2B5EF4-FFF2-40B4-BE49-F238E27FC236}">
                <a16:creationId xmlns:a16="http://schemas.microsoft.com/office/drawing/2014/main" id="{6CA45F3C-9A06-37A0-6263-543582320E80}"/>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54622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FB04-6D89-794C-3F12-24EE2E2A3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F40F36-4A1C-F87B-387D-0C92DC9BC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E1163-3119-696E-6867-A98068E01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B7BB1-9546-EB51-A44C-79F3D260EF59}"/>
              </a:ext>
            </a:extLst>
          </p:cNvPr>
          <p:cNvSpPr>
            <a:spLocks noGrp="1"/>
          </p:cNvSpPr>
          <p:nvPr>
            <p:ph type="dt" sz="half" idx="10"/>
          </p:nvPr>
        </p:nvSpPr>
        <p:spPr/>
        <p:txBody>
          <a:bodyPr/>
          <a:lstStyle/>
          <a:p>
            <a:fld id="{D74C35EF-CAF0-47B1-9158-53A05DA8CADE}" type="datetime1">
              <a:rPr lang="en-US" smtClean="0"/>
              <a:t>5/25/2025</a:t>
            </a:fld>
            <a:endParaRPr lang="en-US" dirty="0"/>
          </a:p>
        </p:txBody>
      </p:sp>
      <p:sp>
        <p:nvSpPr>
          <p:cNvPr id="6" name="Footer Placeholder 5">
            <a:extLst>
              <a:ext uri="{FF2B5EF4-FFF2-40B4-BE49-F238E27FC236}">
                <a16:creationId xmlns:a16="http://schemas.microsoft.com/office/drawing/2014/main" id="{3212BA04-D9D7-B273-9FF6-738B27DA027D}"/>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D4045B26-27BD-3EA6-039A-FA331920213A}"/>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60115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2F4D-4DAA-7514-8F64-5C8EE8851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28D06-E0E9-69C0-86A1-0277129ED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E467CD-4EFC-EBAE-E844-E027B7D8A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5A03E-9F04-0187-869E-7A4611E35488}"/>
              </a:ext>
            </a:extLst>
          </p:cNvPr>
          <p:cNvSpPr>
            <a:spLocks noGrp="1"/>
          </p:cNvSpPr>
          <p:nvPr>
            <p:ph type="dt" sz="half" idx="10"/>
          </p:nvPr>
        </p:nvSpPr>
        <p:spPr/>
        <p:txBody>
          <a:bodyPr/>
          <a:lstStyle/>
          <a:p>
            <a:fld id="{91099CA4-4EFE-4F94-A65A-13AE9A6FEE8E}" type="datetime1">
              <a:rPr lang="en-US" smtClean="0"/>
              <a:t>5/25/2025</a:t>
            </a:fld>
            <a:endParaRPr lang="en-US" dirty="0"/>
          </a:p>
        </p:txBody>
      </p:sp>
      <p:sp>
        <p:nvSpPr>
          <p:cNvPr id="6" name="Footer Placeholder 5">
            <a:extLst>
              <a:ext uri="{FF2B5EF4-FFF2-40B4-BE49-F238E27FC236}">
                <a16:creationId xmlns:a16="http://schemas.microsoft.com/office/drawing/2014/main" id="{83458285-2464-6C41-DA4C-798322CC13F9}"/>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188BA8EC-90B4-E181-F669-DC9B3038EA2C}"/>
              </a:ext>
            </a:extLst>
          </p:cNvPr>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40990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5BC26-11AE-9070-C201-8E8A6EC64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F6380D-7A5C-1ED8-56B7-FF978480C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A25E4-2F70-AE6A-2B1F-204801478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C85FB2-2921-4170-8411-BD870BD19703}" type="datetime1">
              <a:rPr lang="en-US" smtClean="0"/>
              <a:t>5/25/2025</a:t>
            </a:fld>
            <a:endParaRPr lang="en-US" dirty="0"/>
          </a:p>
        </p:txBody>
      </p:sp>
      <p:sp>
        <p:nvSpPr>
          <p:cNvPr id="5" name="Footer Placeholder 4">
            <a:extLst>
              <a:ext uri="{FF2B5EF4-FFF2-40B4-BE49-F238E27FC236}">
                <a16:creationId xmlns:a16="http://schemas.microsoft.com/office/drawing/2014/main" id="{CA7F769E-CD9C-6EA2-CE1B-E21D3F1E4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Public Domain</a:t>
            </a:r>
            <a:endParaRPr lang="en-US" dirty="0"/>
          </a:p>
        </p:txBody>
      </p:sp>
      <p:sp>
        <p:nvSpPr>
          <p:cNvPr id="6" name="Slide Number Placeholder 5">
            <a:extLst>
              <a:ext uri="{FF2B5EF4-FFF2-40B4-BE49-F238E27FC236}">
                <a16:creationId xmlns:a16="http://schemas.microsoft.com/office/drawing/2014/main" id="{F296336A-D0E2-7DB9-1800-717CF2426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5363822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969D04-112B-4F91-A39A-F8EC6D6BF3D8}"/>
              </a:ext>
            </a:extLst>
          </p:cNvPr>
          <p:cNvPicPr>
            <a:picLocks noChangeAspect="1"/>
          </p:cNvPicPr>
          <p:nvPr/>
        </p:nvPicPr>
        <p:blipFill>
          <a:blip r:embed="rId3"/>
          <a:stretch>
            <a:fillRect/>
          </a:stretch>
        </p:blipFill>
        <p:spPr>
          <a:xfrm>
            <a:off x="643467" y="2733802"/>
            <a:ext cx="10905066" cy="1390396"/>
          </a:xfrm>
          <a:prstGeom prst="rect">
            <a:avLst/>
          </a:prstGeom>
        </p:spPr>
      </p:pic>
      <p:sp>
        <p:nvSpPr>
          <p:cNvPr id="4" name="Footer Placeholder 3">
            <a:extLst>
              <a:ext uri="{FF2B5EF4-FFF2-40B4-BE49-F238E27FC236}">
                <a16:creationId xmlns:a16="http://schemas.microsoft.com/office/drawing/2014/main" id="{0D8E1E89-6A6F-1639-67BD-F05359EEA950}"/>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10000"/>
          </a:bodyPr>
          <a:lstStyle/>
          <a:p>
            <a:pPr>
              <a:spcAft>
                <a:spcPts val="600"/>
              </a:spcAft>
            </a:pPr>
            <a:r>
              <a:rPr lang="en-US" sz="2000" kern="1200" dirty="0">
                <a:solidFill>
                  <a:srgbClr val="FFFFFF"/>
                </a:solidFill>
                <a:latin typeface="+mn-lt"/>
                <a:ea typeface="+mn-ea"/>
                <a:cs typeface="+mn-cs"/>
              </a:rPr>
              <a:t>Public Domain</a:t>
            </a:r>
          </a:p>
        </p:txBody>
      </p:sp>
    </p:spTree>
    <p:extLst>
      <p:ext uri="{BB962C8B-B14F-4D97-AF65-F5344CB8AC3E}">
        <p14:creationId xmlns:p14="http://schemas.microsoft.com/office/powerpoint/2010/main" val="130311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A7CA2-8D8B-0D7D-6955-0F6FB46E6F23}"/>
              </a:ext>
            </a:extLst>
          </p:cNvPr>
          <p:cNvPicPr>
            <a:picLocks noChangeAspect="1"/>
          </p:cNvPicPr>
          <p:nvPr/>
        </p:nvPicPr>
        <p:blipFill>
          <a:blip r:embed="rId2"/>
          <a:stretch>
            <a:fillRect/>
          </a:stretch>
        </p:blipFill>
        <p:spPr>
          <a:xfrm>
            <a:off x="0" y="1649318"/>
            <a:ext cx="12192000" cy="3559364"/>
          </a:xfrm>
          <a:prstGeom prst="rect">
            <a:avLst/>
          </a:prstGeom>
        </p:spPr>
      </p:pic>
      <p:sp>
        <p:nvSpPr>
          <p:cNvPr id="7" name="Footer Placeholder 6">
            <a:extLst>
              <a:ext uri="{FF2B5EF4-FFF2-40B4-BE49-F238E27FC236}">
                <a16:creationId xmlns:a16="http://schemas.microsoft.com/office/drawing/2014/main" id="{042AC72C-E6D8-B5B6-6830-3B634EDE21BE}"/>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16090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783F80-EFDD-F39E-2CB7-602D36A02E4E}"/>
              </a:ext>
            </a:extLst>
          </p:cNvPr>
          <p:cNvPicPr>
            <a:picLocks noChangeAspect="1"/>
          </p:cNvPicPr>
          <p:nvPr/>
        </p:nvPicPr>
        <p:blipFill>
          <a:blip r:embed="rId2"/>
          <a:stretch>
            <a:fillRect/>
          </a:stretch>
        </p:blipFill>
        <p:spPr>
          <a:xfrm>
            <a:off x="0" y="297264"/>
            <a:ext cx="12192000" cy="6263472"/>
          </a:xfrm>
          <a:prstGeom prst="rect">
            <a:avLst/>
          </a:prstGeom>
        </p:spPr>
      </p:pic>
      <p:sp>
        <p:nvSpPr>
          <p:cNvPr id="7" name="Footer Placeholder 6">
            <a:extLst>
              <a:ext uri="{FF2B5EF4-FFF2-40B4-BE49-F238E27FC236}">
                <a16:creationId xmlns:a16="http://schemas.microsoft.com/office/drawing/2014/main" id="{20900CD4-9AAD-17D4-080A-C8F3EF8D3F6A}"/>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15213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73CE4-F972-F2EC-E9DF-902B1689768F}"/>
              </a:ext>
            </a:extLst>
          </p:cNvPr>
          <p:cNvPicPr>
            <a:picLocks noChangeAspect="1"/>
          </p:cNvPicPr>
          <p:nvPr/>
        </p:nvPicPr>
        <p:blipFill>
          <a:blip r:embed="rId2"/>
          <a:stretch>
            <a:fillRect/>
          </a:stretch>
        </p:blipFill>
        <p:spPr>
          <a:xfrm>
            <a:off x="0" y="99223"/>
            <a:ext cx="12192000" cy="6659554"/>
          </a:xfrm>
          <a:prstGeom prst="rect">
            <a:avLst/>
          </a:prstGeom>
        </p:spPr>
      </p:pic>
      <p:sp>
        <p:nvSpPr>
          <p:cNvPr id="7" name="Footer Placeholder 6">
            <a:extLst>
              <a:ext uri="{FF2B5EF4-FFF2-40B4-BE49-F238E27FC236}">
                <a16:creationId xmlns:a16="http://schemas.microsoft.com/office/drawing/2014/main" id="{ED7658D2-D7B5-4E73-28ED-FF4A951C55C1}"/>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12128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52161-A130-1C59-9BDE-90B4D5DEF4D4}"/>
              </a:ext>
            </a:extLst>
          </p:cNvPr>
          <p:cNvPicPr>
            <a:picLocks noChangeAspect="1"/>
          </p:cNvPicPr>
          <p:nvPr/>
        </p:nvPicPr>
        <p:blipFill>
          <a:blip r:embed="rId3"/>
          <a:stretch>
            <a:fillRect/>
          </a:stretch>
        </p:blipFill>
        <p:spPr>
          <a:xfrm>
            <a:off x="0" y="1663095"/>
            <a:ext cx="12192000" cy="3531809"/>
          </a:xfrm>
          <a:prstGeom prst="rect">
            <a:avLst/>
          </a:prstGeom>
        </p:spPr>
      </p:pic>
      <p:sp>
        <p:nvSpPr>
          <p:cNvPr id="7" name="Footer Placeholder 6">
            <a:extLst>
              <a:ext uri="{FF2B5EF4-FFF2-40B4-BE49-F238E27FC236}">
                <a16:creationId xmlns:a16="http://schemas.microsoft.com/office/drawing/2014/main" id="{2BA722A2-8BCD-2AA3-1B9D-F6A3983303B0}"/>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39325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FFBD05-D716-EFB5-054F-F65D4FB38F70}"/>
              </a:ext>
            </a:extLst>
          </p:cNvPr>
          <p:cNvPicPr>
            <a:picLocks noChangeAspect="1"/>
          </p:cNvPicPr>
          <p:nvPr/>
        </p:nvPicPr>
        <p:blipFill>
          <a:blip r:embed="rId2"/>
          <a:stretch>
            <a:fillRect/>
          </a:stretch>
        </p:blipFill>
        <p:spPr>
          <a:xfrm>
            <a:off x="0" y="358466"/>
            <a:ext cx="12192000" cy="6141067"/>
          </a:xfrm>
          <a:prstGeom prst="rect">
            <a:avLst/>
          </a:prstGeom>
        </p:spPr>
      </p:pic>
      <p:sp>
        <p:nvSpPr>
          <p:cNvPr id="8" name="Footer Placeholder 7">
            <a:extLst>
              <a:ext uri="{FF2B5EF4-FFF2-40B4-BE49-F238E27FC236}">
                <a16:creationId xmlns:a16="http://schemas.microsoft.com/office/drawing/2014/main" id="{4D706683-9B42-9EB6-81BB-A7F579B9C450}"/>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AE6EEB-6EFD-9703-BDC3-F716FE3F3DCA}"/>
              </a:ext>
            </a:extLst>
          </p:cNvPr>
          <p:cNvPicPr>
            <a:picLocks noChangeAspect="1"/>
          </p:cNvPicPr>
          <p:nvPr/>
        </p:nvPicPr>
        <p:blipFill>
          <a:blip r:embed="rId2"/>
          <a:stretch>
            <a:fillRect/>
          </a:stretch>
        </p:blipFill>
        <p:spPr>
          <a:xfrm>
            <a:off x="0" y="100445"/>
            <a:ext cx="12192000" cy="6657109"/>
          </a:xfrm>
          <a:prstGeom prst="rect">
            <a:avLst/>
          </a:prstGeom>
        </p:spPr>
      </p:pic>
      <p:sp>
        <p:nvSpPr>
          <p:cNvPr id="7" name="Footer Placeholder 6">
            <a:extLst>
              <a:ext uri="{FF2B5EF4-FFF2-40B4-BE49-F238E27FC236}">
                <a16:creationId xmlns:a16="http://schemas.microsoft.com/office/drawing/2014/main" id="{F338BEE9-4DFD-7D63-2D87-40236C38B5AA}"/>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771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4F1F3-D1AB-F3EC-8D51-FC1AA2CEEABF}"/>
              </a:ext>
            </a:extLst>
          </p:cNvPr>
          <p:cNvPicPr>
            <a:picLocks noChangeAspect="1"/>
          </p:cNvPicPr>
          <p:nvPr/>
        </p:nvPicPr>
        <p:blipFill>
          <a:blip r:embed="rId2"/>
          <a:stretch>
            <a:fillRect/>
          </a:stretch>
        </p:blipFill>
        <p:spPr>
          <a:xfrm>
            <a:off x="0" y="1662584"/>
            <a:ext cx="12192000" cy="3532832"/>
          </a:xfrm>
          <a:prstGeom prst="rect">
            <a:avLst/>
          </a:prstGeom>
        </p:spPr>
      </p:pic>
      <p:sp>
        <p:nvSpPr>
          <p:cNvPr id="7" name="Footer Placeholder 6">
            <a:extLst>
              <a:ext uri="{FF2B5EF4-FFF2-40B4-BE49-F238E27FC236}">
                <a16:creationId xmlns:a16="http://schemas.microsoft.com/office/drawing/2014/main" id="{9EA5635E-DF28-3A34-070C-342DB9864C54}"/>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83500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02574-7DB6-49DF-C7CF-EA25E79D5F2F}"/>
              </a:ext>
            </a:extLst>
          </p:cNvPr>
          <p:cNvPicPr>
            <a:picLocks noChangeAspect="1"/>
          </p:cNvPicPr>
          <p:nvPr/>
        </p:nvPicPr>
        <p:blipFill>
          <a:blip r:embed="rId2"/>
          <a:stretch>
            <a:fillRect/>
          </a:stretch>
        </p:blipFill>
        <p:spPr>
          <a:xfrm>
            <a:off x="0" y="288740"/>
            <a:ext cx="12192000" cy="6280520"/>
          </a:xfrm>
          <a:prstGeom prst="rect">
            <a:avLst/>
          </a:prstGeom>
        </p:spPr>
      </p:pic>
      <p:sp>
        <p:nvSpPr>
          <p:cNvPr id="7" name="Footer Placeholder 6">
            <a:extLst>
              <a:ext uri="{FF2B5EF4-FFF2-40B4-BE49-F238E27FC236}">
                <a16:creationId xmlns:a16="http://schemas.microsoft.com/office/drawing/2014/main" id="{154B3D7F-8BDA-7A11-6397-2238CDF629C6}"/>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22309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29A7315-5E7A-F2AA-16E9-DFC4B995452C}"/>
              </a:ext>
            </a:extLst>
          </p:cNvPr>
          <p:cNvSpPr>
            <a:spLocks noGrp="1"/>
          </p:cNvSpPr>
          <p:nvPr>
            <p:ph type="ftr" sz="quarter" idx="11"/>
          </p:nvPr>
        </p:nvSpPr>
        <p:spPr/>
        <p:txBody>
          <a:bodyPr/>
          <a:lstStyle/>
          <a:p>
            <a:r>
              <a:rPr lang="en-US"/>
              <a:t>Public Domain</a:t>
            </a:r>
            <a:endParaRPr lang="en-US" dirty="0"/>
          </a:p>
        </p:txBody>
      </p:sp>
      <p:pic>
        <p:nvPicPr>
          <p:cNvPr id="9" name="Picture 8">
            <a:extLst>
              <a:ext uri="{FF2B5EF4-FFF2-40B4-BE49-F238E27FC236}">
                <a16:creationId xmlns:a16="http://schemas.microsoft.com/office/drawing/2014/main" id="{E90B4DDB-AECF-2CCB-D89A-4ECAB9965390}"/>
              </a:ext>
            </a:extLst>
          </p:cNvPr>
          <p:cNvPicPr>
            <a:picLocks noChangeAspect="1"/>
          </p:cNvPicPr>
          <p:nvPr/>
        </p:nvPicPr>
        <p:blipFill>
          <a:blip r:embed="rId2"/>
          <a:stretch>
            <a:fillRect/>
          </a:stretch>
        </p:blipFill>
        <p:spPr>
          <a:xfrm>
            <a:off x="0" y="184209"/>
            <a:ext cx="12192000" cy="6489581"/>
          </a:xfrm>
          <a:prstGeom prst="rect">
            <a:avLst/>
          </a:prstGeom>
        </p:spPr>
      </p:pic>
    </p:spTree>
    <p:extLst>
      <p:ext uri="{BB962C8B-B14F-4D97-AF65-F5344CB8AC3E}">
        <p14:creationId xmlns:p14="http://schemas.microsoft.com/office/powerpoint/2010/main" val="336043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5D0609-2147-C10E-3FA1-22329EA56271}"/>
              </a:ext>
            </a:extLst>
          </p:cNvPr>
          <p:cNvPicPr>
            <a:picLocks noChangeAspect="1"/>
          </p:cNvPicPr>
          <p:nvPr/>
        </p:nvPicPr>
        <p:blipFill>
          <a:blip r:embed="rId2"/>
          <a:stretch>
            <a:fillRect/>
          </a:stretch>
        </p:blipFill>
        <p:spPr>
          <a:xfrm>
            <a:off x="0" y="1658867"/>
            <a:ext cx="12192000" cy="3540265"/>
          </a:xfrm>
          <a:prstGeom prst="rect">
            <a:avLst/>
          </a:prstGeom>
        </p:spPr>
      </p:pic>
      <p:sp>
        <p:nvSpPr>
          <p:cNvPr id="7" name="Footer Placeholder 6">
            <a:extLst>
              <a:ext uri="{FF2B5EF4-FFF2-40B4-BE49-F238E27FC236}">
                <a16:creationId xmlns:a16="http://schemas.microsoft.com/office/drawing/2014/main" id="{CC4668ED-72BC-66DA-26B2-D1E6F4CC3458}"/>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76803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EC46B-C4B6-C0CD-A277-B76C86BBDCA0}"/>
              </a:ext>
            </a:extLst>
          </p:cNvPr>
          <p:cNvPicPr>
            <a:picLocks noChangeAspect="1"/>
          </p:cNvPicPr>
          <p:nvPr/>
        </p:nvPicPr>
        <p:blipFill>
          <a:blip r:embed="rId2"/>
          <a:stretch>
            <a:fillRect/>
          </a:stretch>
        </p:blipFill>
        <p:spPr>
          <a:xfrm>
            <a:off x="0" y="320107"/>
            <a:ext cx="12192000" cy="6217785"/>
          </a:xfrm>
          <a:prstGeom prst="rect">
            <a:avLst/>
          </a:prstGeom>
        </p:spPr>
      </p:pic>
      <p:sp>
        <p:nvSpPr>
          <p:cNvPr id="7" name="Footer Placeholder 6">
            <a:extLst>
              <a:ext uri="{FF2B5EF4-FFF2-40B4-BE49-F238E27FC236}">
                <a16:creationId xmlns:a16="http://schemas.microsoft.com/office/drawing/2014/main" id="{EB048F71-17C4-8278-3E15-E64DE4CEB948}"/>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91185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B56158-EF74-FB7B-E7F4-BAE7646418F7}"/>
              </a:ext>
            </a:extLst>
          </p:cNvPr>
          <p:cNvPicPr>
            <a:picLocks noChangeAspect="1"/>
          </p:cNvPicPr>
          <p:nvPr/>
        </p:nvPicPr>
        <p:blipFill>
          <a:blip r:embed="rId2"/>
          <a:stretch>
            <a:fillRect/>
          </a:stretch>
        </p:blipFill>
        <p:spPr>
          <a:xfrm>
            <a:off x="0" y="134521"/>
            <a:ext cx="12192000" cy="6588957"/>
          </a:xfrm>
          <a:prstGeom prst="rect">
            <a:avLst/>
          </a:prstGeom>
        </p:spPr>
      </p:pic>
      <p:sp>
        <p:nvSpPr>
          <p:cNvPr id="7" name="Footer Placeholder 6">
            <a:extLst>
              <a:ext uri="{FF2B5EF4-FFF2-40B4-BE49-F238E27FC236}">
                <a16:creationId xmlns:a16="http://schemas.microsoft.com/office/drawing/2014/main" id="{A6B863EB-3DE2-52E2-0DF7-7E2653A38B14}"/>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213944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TotalTime>
  <Words>70</Words>
  <Application>Microsoft Office PowerPoint</Application>
  <PresentationFormat>Widescreen</PresentationFormat>
  <Paragraphs>16</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4</cp:revision>
  <dcterms:created xsi:type="dcterms:W3CDTF">2019-10-02T02:24:59Z</dcterms:created>
  <dcterms:modified xsi:type="dcterms:W3CDTF">2025-05-25T20:33:24Z</dcterms:modified>
</cp:coreProperties>
</file>