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0" d="100"/>
          <a:sy n="60" d="100"/>
        </p:scale>
        <p:origin x="52" y="1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6C3946-5979-75E8-8A67-B815FF5BB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F0E1B0-FE8D-0573-97DA-DFEC4DD18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43" y="0"/>
            <a:ext cx="11080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9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B9FBE1-7AF5-B781-2E8D-7ECDE385E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125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F51EAD-419C-B839-ADBA-6447B3BEC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80A077F-A1FE-CDCD-68EE-FAAFD9BA2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04" y="0"/>
            <a:ext cx="112897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933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623722-1C45-EE83-11AB-9532960E0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885EBA-7852-1013-1521-13BCE91A4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4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A4D6E16-CDF4-F3AE-8BE2-60E3839C6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73" y="0"/>
            <a:ext cx="114596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BA60C86-E9A5-23C2-8A66-2C98DB646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0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AC487B-607A-0C9A-9DE4-A33FB99DC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84" y="0"/>
            <a:ext cx="116800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99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540668-4458-A1D2-32C6-826803956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9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2C30A0-CF37-A3FE-5F61-BEAA1F4E5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86" y="0"/>
            <a:ext cx="112866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73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5C518E-EFF4-FFA0-97F2-4ED9A45CD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72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B651845-C3F5-26BE-61C2-E354A6AED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58" y="0"/>
            <a:ext cx="111314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49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E821A5-4F33-698B-F5DE-E776DE26F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103"/>
            <a:ext cx="12192000" cy="46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4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Widescreen</PresentationFormat>
  <Paragraphs>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2019-11-11T15:01:22Z</dcterms:created>
  <dcterms:modified xsi:type="dcterms:W3CDTF">2025-07-02T14:04:27Z</dcterms:modified>
</cp:coreProperties>
</file>