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3" r:id="rId3"/>
    <p:sldId id="274" r:id="rId4"/>
    <p:sldId id="258" r:id="rId5"/>
    <p:sldId id="259" r:id="rId6"/>
    <p:sldId id="276" r:id="rId7"/>
    <p:sldId id="265" r:id="rId8"/>
    <p:sldId id="266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A396A-B645-45B6-94A6-97315A5686F4}" v="5" dt="2021-02-20T14:11:06.78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73A396A-B645-45B6-94A6-97315A5686F4}"/>
    <pc:docChg chg="undo custSel addSld delSld modSld sldOrd">
      <pc:chgData name="Sarah Gothard" userId="0e53f415fda5f162" providerId="LiveId" clId="{473A396A-B645-45B6-94A6-97315A5686F4}" dt="2021-02-20T14:14:29.152" v="70" actId="1076"/>
      <pc:docMkLst>
        <pc:docMk/>
      </pc:docMkLst>
      <pc:sldChg chg="addSp delSp modSp mod">
        <pc:chgData name="Sarah Gothard" userId="0e53f415fda5f162" providerId="LiveId" clId="{473A396A-B645-45B6-94A6-97315A5686F4}" dt="2021-02-20T14:01:34.177" v="18" actId="26606"/>
        <pc:sldMkLst>
          <pc:docMk/>
          <pc:sldMk cId="2211167003" sldId="257"/>
        </pc:sldMkLst>
        <pc:spChg chg="ord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37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39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41" creationId="{C8E5BCBF-E5D0-444B-A584-4A5FF79F9D7E}"/>
          </ac:spMkLst>
        </pc:spChg>
        <pc:spChg chg="add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46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48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1:34.177" v="18" actId="26606"/>
          <ac:spMkLst>
            <pc:docMk/>
            <pc:sldMk cId="2211167003" sldId="257"/>
            <ac:spMk id="50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1:34.177" v="18" actId="26606"/>
          <ac:picMkLst>
            <pc:docMk/>
            <pc:sldMk cId="2211167003" sldId="257"/>
            <ac:picMk id="3" creationId="{058951FF-6257-4077-AF45-EDBB19C0F63D}"/>
          </ac:picMkLst>
        </pc:picChg>
        <pc:picChg chg="del">
          <ac:chgData name="Sarah Gothard" userId="0e53f415fda5f162" providerId="LiveId" clId="{473A396A-B645-45B6-94A6-97315A5686F4}" dt="2021-02-20T14:00:49.146" v="0" actId="478"/>
          <ac:picMkLst>
            <pc:docMk/>
            <pc:sldMk cId="2211167003" sldId="257"/>
            <ac:picMk id="4" creationId="{5AB8AA75-8853-46F3-AD6A-299A1BFC8B7D}"/>
          </ac:picMkLst>
        </pc:picChg>
      </pc:sldChg>
      <pc:sldChg chg="addSp delSp modSp mod">
        <pc:chgData name="Sarah Gothard" userId="0e53f415fda5f162" providerId="LiveId" clId="{473A396A-B645-45B6-94A6-97315A5686F4}" dt="2021-02-20T14:04:58.192" v="26" actId="26606"/>
        <pc:sldMkLst>
          <pc:docMk/>
          <pc:sldMk cId="4083964479" sldId="258"/>
        </pc:sldMkLst>
        <pc:spChg chg="ord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4" creationId="{496599C7-FB43-44BF-9242-E26470ECD373}"/>
          </ac:spMkLst>
        </pc:spChg>
        <pc:spChg chg="del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45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47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49" creationId="{C8E5BCBF-E5D0-444B-A584-4A5FF79F9D7E}"/>
          </ac:spMkLst>
        </pc:spChg>
        <pc:spChg chg="add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54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56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4:58.192" v="26" actId="26606"/>
          <ac:spMkLst>
            <pc:docMk/>
            <pc:sldMk cId="4083964479" sldId="258"/>
            <ac:spMk id="58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4:58.192" v="26" actId="26606"/>
          <ac:picMkLst>
            <pc:docMk/>
            <pc:sldMk cId="4083964479" sldId="258"/>
            <ac:picMk id="3" creationId="{89CD9854-F18D-40F6-A40C-74D94D677AEE}"/>
          </ac:picMkLst>
        </pc:picChg>
        <pc:picChg chg="del">
          <ac:chgData name="Sarah Gothard" userId="0e53f415fda5f162" providerId="LiveId" clId="{473A396A-B645-45B6-94A6-97315A5686F4}" dt="2021-02-20T14:00:52.584" v="2" actId="478"/>
          <ac:picMkLst>
            <pc:docMk/>
            <pc:sldMk cId="4083964479" sldId="258"/>
            <ac:picMk id="11" creationId="{255D4E8F-45B0-4AC0-AC7D-34E0F80204F3}"/>
          </ac:picMkLst>
        </pc:picChg>
      </pc:sldChg>
      <pc:sldChg chg="addSp delSp modSp mod">
        <pc:chgData name="Sarah Gothard" userId="0e53f415fda5f162" providerId="LiveId" clId="{473A396A-B645-45B6-94A6-97315A5686F4}" dt="2021-02-20T14:05:15.680" v="31" actId="27614"/>
        <pc:sldMkLst>
          <pc:docMk/>
          <pc:sldMk cId="307689794" sldId="259"/>
        </pc:sldMkLst>
        <pc:spChg chg="ord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4" creationId="{496599C7-FB43-44BF-9242-E26470ECD373}"/>
          </ac:spMkLst>
        </pc:spChg>
        <pc:spChg chg="del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20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22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24" creationId="{C8E5BCBF-E5D0-444B-A584-4A5FF79F9D7E}"/>
          </ac:spMkLst>
        </pc:spChg>
        <pc:spChg chg="add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29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31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5:11.824" v="28" actId="26606"/>
          <ac:spMkLst>
            <pc:docMk/>
            <pc:sldMk cId="307689794" sldId="259"/>
            <ac:spMk id="33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5:15.680" v="31" actId="27614"/>
          <ac:picMkLst>
            <pc:docMk/>
            <pc:sldMk cId="307689794" sldId="259"/>
            <ac:picMk id="3" creationId="{0C31B200-B81E-475F-A72D-25F2AAF4FE40}"/>
          </ac:picMkLst>
        </pc:picChg>
        <pc:picChg chg="del">
          <ac:chgData name="Sarah Gothard" userId="0e53f415fda5f162" providerId="LiveId" clId="{473A396A-B645-45B6-94A6-97315A5686F4}" dt="2021-02-20T14:00:54.091" v="3" actId="478"/>
          <ac:picMkLst>
            <pc:docMk/>
            <pc:sldMk cId="307689794" sldId="259"/>
            <ac:picMk id="8" creationId="{99773F40-7547-4F65-9C70-C537DEC31F37}"/>
          </ac:picMkLst>
        </pc:pic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2047481988" sldId="260"/>
        </pc:sldMkLst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744998989" sldId="261"/>
        </pc:sldMkLst>
      </pc:sldChg>
      <pc:sldChg chg="addSp delSp modSp mod">
        <pc:chgData name="Sarah Gothard" userId="0e53f415fda5f162" providerId="LiveId" clId="{473A396A-B645-45B6-94A6-97315A5686F4}" dt="2021-02-20T14:14:29.152" v="70" actId="1076"/>
        <pc:sldMkLst>
          <pc:docMk/>
          <pc:sldMk cId="725107980" sldId="263"/>
        </pc:sldMkLst>
        <pc:spChg chg="ord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4" creationId="{496599C7-FB43-44BF-9242-E26470ECD373}"/>
          </ac:spMkLst>
        </pc:spChg>
        <pc:spChg chg="del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9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11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13" creationId="{C8E5BCBF-E5D0-444B-A584-4A5FF79F9D7E}"/>
          </ac:spMkLst>
        </pc:spChg>
        <pc:spChg chg="add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18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20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2:41.880" v="24" actId="26606"/>
          <ac:spMkLst>
            <pc:docMk/>
            <pc:sldMk cId="725107980" sldId="263"/>
            <ac:spMk id="22" creationId="{C8E5BCBF-E5D0-444B-A584-4A5FF79F9D7E}"/>
          </ac:spMkLst>
        </pc:spChg>
        <pc:picChg chg="del">
          <ac:chgData name="Sarah Gothard" userId="0e53f415fda5f162" providerId="LiveId" clId="{473A396A-B645-45B6-94A6-97315A5686F4}" dt="2021-02-20T14:00:51.112" v="1" actId="478"/>
          <ac:picMkLst>
            <pc:docMk/>
            <pc:sldMk cId="725107980" sldId="263"/>
            <ac:picMk id="3" creationId="{BFAC2D76-47E2-44CD-8739-1EA6ECF2E9C7}"/>
          </ac:picMkLst>
        </pc:picChg>
        <pc:picChg chg="add del">
          <ac:chgData name="Sarah Gothard" userId="0e53f415fda5f162" providerId="LiveId" clId="{473A396A-B645-45B6-94A6-97315A5686F4}" dt="2021-02-20T14:01:47.369" v="20" actId="22"/>
          <ac:picMkLst>
            <pc:docMk/>
            <pc:sldMk cId="725107980" sldId="263"/>
            <ac:picMk id="5" creationId="{94529E0B-9D08-471B-A000-5CE6989A660B}"/>
          </ac:picMkLst>
        </pc:picChg>
        <pc:picChg chg="add del">
          <ac:chgData name="Sarah Gothard" userId="0e53f415fda5f162" providerId="LiveId" clId="{473A396A-B645-45B6-94A6-97315A5686F4}" dt="2021-02-20T14:02:23.842" v="22" actId="22"/>
          <ac:picMkLst>
            <pc:docMk/>
            <pc:sldMk cId="725107980" sldId="263"/>
            <ac:picMk id="7" creationId="{C71D0FA0-CA9A-4A79-B47C-14BAE5286208}"/>
          </ac:picMkLst>
        </pc:picChg>
        <pc:picChg chg="add del mod">
          <ac:chgData name="Sarah Gothard" userId="0e53f415fda5f162" providerId="LiveId" clId="{473A396A-B645-45B6-94A6-97315A5686F4}" dt="2021-02-20T14:14:00.415" v="63" actId="478"/>
          <ac:picMkLst>
            <pc:docMk/>
            <pc:sldMk cId="725107980" sldId="263"/>
            <ac:picMk id="10" creationId="{8F59B1D7-361E-4396-9004-3B1DEA3D87E1}"/>
          </ac:picMkLst>
        </pc:picChg>
        <pc:picChg chg="add mod">
          <ac:chgData name="Sarah Gothard" userId="0e53f415fda5f162" providerId="LiveId" clId="{473A396A-B645-45B6-94A6-97315A5686F4}" dt="2021-02-20T14:14:29.152" v="70" actId="1076"/>
          <ac:picMkLst>
            <pc:docMk/>
            <pc:sldMk cId="725107980" sldId="263"/>
            <ac:picMk id="14" creationId="{664AA488-0215-4085-98B4-CC8E0C075325}"/>
          </ac:picMkLst>
        </pc:pic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936268910" sldId="264"/>
        </pc:sldMkLst>
      </pc:sldChg>
      <pc:sldChg chg="addSp delSp modSp add del mod ord setBg delDesignElem">
        <pc:chgData name="Sarah Gothard" userId="0e53f415fda5f162" providerId="LiveId" clId="{473A396A-B645-45B6-94A6-97315A5686F4}" dt="2021-02-20T14:11:22.684" v="62" actId="47"/>
        <pc:sldMkLst>
          <pc:docMk/>
          <pc:sldMk cId="2427678839" sldId="264"/>
        </pc:sldMkLst>
        <pc:spChg chg="ord">
          <ac:chgData name="Sarah Gothard" userId="0e53f415fda5f162" providerId="LiveId" clId="{473A396A-B645-45B6-94A6-97315A5686F4}" dt="2021-02-20T14:06:14.015" v="33" actId="26606"/>
          <ac:spMkLst>
            <pc:docMk/>
            <pc:sldMk cId="2427678839" sldId="264"/>
            <ac:spMk id="4" creationId="{496599C7-FB43-44BF-9242-E26470ECD373}"/>
          </ac:spMkLst>
        </pc:spChg>
        <pc:spChg chg="add">
          <ac:chgData name="Sarah Gothard" userId="0e53f415fda5f162" providerId="LiveId" clId="{473A396A-B645-45B6-94A6-97315A5686F4}" dt="2021-02-20T14:06:14.015" v="33" actId="26606"/>
          <ac:spMkLst>
            <pc:docMk/>
            <pc:sldMk cId="2427678839" sldId="264"/>
            <ac:spMk id="6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6:14.015" v="33" actId="26606"/>
          <ac:spMkLst>
            <pc:docMk/>
            <pc:sldMk cId="2427678839" sldId="264"/>
            <ac:spMk id="7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6:14.015" v="33" actId="26606"/>
          <ac:spMkLst>
            <pc:docMk/>
            <pc:sldMk cId="2427678839" sldId="264"/>
            <ac:spMk id="8" creationId="{C8E5BCBF-E5D0-444B-A584-4A5FF79F9D7E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2427678839" sldId="264"/>
            <ac:spMk id="9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2427678839" sldId="264"/>
            <ac:spMk id="11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2427678839" sldId="264"/>
            <ac:spMk id="13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6:14.015" v="33" actId="26606"/>
          <ac:picMkLst>
            <pc:docMk/>
            <pc:sldMk cId="2427678839" sldId="264"/>
            <ac:picMk id="3" creationId="{79F935BF-B63F-449F-8677-79E7C39C9C5A}"/>
          </ac:picMkLst>
        </pc:picChg>
      </pc:sldChg>
      <pc:sldChg chg="addSp delSp modSp add mod setBg delDesignElem">
        <pc:chgData name="Sarah Gothard" userId="0e53f415fda5f162" providerId="LiveId" clId="{473A396A-B645-45B6-94A6-97315A5686F4}" dt="2021-02-20T14:08:44.587" v="44" actId="26606"/>
        <pc:sldMkLst>
          <pc:docMk/>
          <pc:sldMk cId="1260641569" sldId="265"/>
        </pc:sldMkLst>
        <pc:spChg chg="ord">
          <ac:chgData name="Sarah Gothard" userId="0e53f415fda5f162" providerId="LiveId" clId="{473A396A-B645-45B6-94A6-97315A5686F4}" dt="2021-02-20T14:08:44.587" v="44" actId="26606"/>
          <ac:spMkLst>
            <pc:docMk/>
            <pc:sldMk cId="1260641569" sldId="265"/>
            <ac:spMk id="4" creationId="{496599C7-FB43-44BF-9242-E26470ECD373}"/>
          </ac:spMkLst>
        </pc:spChg>
        <pc:spChg chg="add">
          <ac:chgData name="Sarah Gothard" userId="0e53f415fda5f162" providerId="LiveId" clId="{473A396A-B645-45B6-94A6-97315A5686F4}" dt="2021-02-20T14:08:44.587" v="44" actId="26606"/>
          <ac:spMkLst>
            <pc:docMk/>
            <pc:sldMk cId="1260641569" sldId="265"/>
            <ac:spMk id="9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8:44.587" v="44" actId="26606"/>
          <ac:spMkLst>
            <pc:docMk/>
            <pc:sldMk cId="1260641569" sldId="265"/>
            <ac:spMk id="11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8:44.587" v="44" actId="26606"/>
          <ac:spMkLst>
            <pc:docMk/>
            <pc:sldMk cId="1260641569" sldId="265"/>
            <ac:spMk id="13" creationId="{C8E5BCBF-E5D0-444B-A584-4A5FF79F9D7E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1260641569" sldId="265"/>
            <ac:spMk id="45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1260641569" sldId="265"/>
            <ac:spMk id="47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1260641569" sldId="265"/>
            <ac:spMk id="49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8:44.587" v="44" actId="26606"/>
          <ac:picMkLst>
            <pc:docMk/>
            <pc:sldMk cId="1260641569" sldId="265"/>
            <ac:picMk id="3" creationId="{20656BE2-F14D-4548-BBBF-CDC792A3F464}"/>
          </ac:picMkLst>
        </pc:picChg>
      </pc:sldChg>
      <pc:sldChg chg="addSp delSp modSp add mod setBg delDesignElem">
        <pc:chgData name="Sarah Gothard" userId="0e53f415fda5f162" providerId="LiveId" clId="{473A396A-B645-45B6-94A6-97315A5686F4}" dt="2021-02-20T14:08:34.672" v="42" actId="26606"/>
        <pc:sldMkLst>
          <pc:docMk/>
          <pc:sldMk cId="455639524" sldId="266"/>
        </pc:sldMkLst>
        <pc:spChg chg="ord">
          <ac:chgData name="Sarah Gothard" userId="0e53f415fda5f162" providerId="LiveId" clId="{473A396A-B645-45B6-94A6-97315A5686F4}" dt="2021-02-20T14:08:34.672" v="42" actId="26606"/>
          <ac:spMkLst>
            <pc:docMk/>
            <pc:sldMk cId="455639524" sldId="266"/>
            <ac:spMk id="4" creationId="{496599C7-FB43-44BF-9242-E26470ECD373}"/>
          </ac:spMkLst>
        </pc:spChg>
        <pc:spChg chg="add">
          <ac:chgData name="Sarah Gothard" userId="0e53f415fda5f162" providerId="LiveId" clId="{473A396A-B645-45B6-94A6-97315A5686F4}" dt="2021-02-20T14:08:34.672" v="42" actId="26606"/>
          <ac:spMkLst>
            <pc:docMk/>
            <pc:sldMk cId="455639524" sldId="266"/>
            <ac:spMk id="9" creationId="{E24F7045-1B8B-4422-9330-0BC8BF6065E3}"/>
          </ac:spMkLst>
        </pc:spChg>
        <pc:spChg chg="add">
          <ac:chgData name="Sarah Gothard" userId="0e53f415fda5f162" providerId="LiveId" clId="{473A396A-B645-45B6-94A6-97315A5686F4}" dt="2021-02-20T14:08:34.672" v="42" actId="26606"/>
          <ac:spMkLst>
            <pc:docMk/>
            <pc:sldMk cId="455639524" sldId="266"/>
            <ac:spMk id="11" creationId="{7ED0B3BD-E968-4364-878A-47D3A6AEF099}"/>
          </ac:spMkLst>
        </pc:spChg>
        <pc:spChg chg="add">
          <ac:chgData name="Sarah Gothard" userId="0e53f415fda5f162" providerId="LiveId" clId="{473A396A-B645-45B6-94A6-97315A5686F4}" dt="2021-02-20T14:08:34.672" v="42" actId="26606"/>
          <ac:spMkLst>
            <pc:docMk/>
            <pc:sldMk cId="455639524" sldId="266"/>
            <ac:spMk id="13" creationId="{C8E5BCBF-E5D0-444B-A584-4A5FF79F9D7E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455639524" sldId="266"/>
            <ac:spMk id="20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455639524" sldId="266"/>
            <ac:spMk id="22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8.918" v="8"/>
          <ac:spMkLst>
            <pc:docMk/>
            <pc:sldMk cId="455639524" sldId="266"/>
            <ac:spMk id="24" creationId="{C8E5BCBF-E5D0-444B-A584-4A5FF79F9D7E}"/>
          </ac:spMkLst>
        </pc:spChg>
        <pc:picChg chg="add mod">
          <ac:chgData name="Sarah Gothard" userId="0e53f415fda5f162" providerId="LiveId" clId="{473A396A-B645-45B6-94A6-97315A5686F4}" dt="2021-02-20T14:08:34.672" v="42" actId="26606"/>
          <ac:picMkLst>
            <pc:docMk/>
            <pc:sldMk cId="455639524" sldId="266"/>
            <ac:picMk id="3" creationId="{0844596E-C2FF-4E46-BE9A-EC752834051D}"/>
          </ac:picMkLst>
        </pc:pic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2478057836" sldId="266"/>
        </pc:sldMkLst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1198692920" sldId="267"/>
        </pc:sldMkLst>
        <pc:spChg chg="del">
          <ac:chgData name="Sarah Gothard" userId="0e53f415fda5f162" providerId="LiveId" clId="{473A396A-B645-45B6-94A6-97315A5686F4}" dt="2021-02-20T14:00:59.128" v="12"/>
          <ac:spMkLst>
            <pc:docMk/>
            <pc:sldMk cId="1198692920" sldId="267"/>
            <ac:spMk id="9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198692920" sldId="267"/>
            <ac:spMk id="11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198692920" sldId="267"/>
            <ac:spMk id="13" creationId="{C8E5BCBF-E5D0-444B-A584-4A5FF79F9D7E}"/>
          </ac:spMkLst>
        </pc:sp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1410930076" sldId="267"/>
        </pc:sldMkLst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161761485" sldId="268"/>
        </pc:sldMkLst>
        <pc:spChg chg="del">
          <ac:chgData name="Sarah Gothard" userId="0e53f415fda5f162" providerId="LiveId" clId="{473A396A-B645-45B6-94A6-97315A5686F4}" dt="2021-02-20T14:00:59.128" v="12"/>
          <ac:spMkLst>
            <pc:docMk/>
            <pc:sldMk cId="161761485" sldId="268"/>
            <ac:spMk id="45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61761485" sldId="268"/>
            <ac:spMk id="47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61761485" sldId="268"/>
            <ac:spMk id="49" creationId="{C8E5BCBF-E5D0-444B-A584-4A5FF79F9D7E}"/>
          </ac:spMkLst>
        </pc:spChg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1434035647" sldId="269"/>
        </pc:sldMkLst>
        <pc:spChg chg="del">
          <ac:chgData name="Sarah Gothard" userId="0e53f415fda5f162" providerId="LiveId" clId="{473A396A-B645-45B6-94A6-97315A5686F4}" dt="2021-02-20T14:00:59.128" v="12"/>
          <ac:spMkLst>
            <pc:docMk/>
            <pc:sldMk cId="1434035647" sldId="269"/>
            <ac:spMk id="20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434035647" sldId="269"/>
            <ac:spMk id="22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128" v="12"/>
          <ac:spMkLst>
            <pc:docMk/>
            <pc:sldMk cId="1434035647" sldId="269"/>
            <ac:spMk id="24" creationId="{C8E5BCBF-E5D0-444B-A584-4A5FF79F9D7E}"/>
          </ac:spMkLst>
        </pc:sp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203232318" sldId="270"/>
        </pc:sldMkLst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4093407353" sldId="270"/>
        </pc:sldMkLst>
        <pc:spChg chg="del">
          <ac:chgData name="Sarah Gothard" userId="0e53f415fda5f162" providerId="LiveId" clId="{473A396A-B645-45B6-94A6-97315A5686F4}" dt="2021-02-20T14:00:59.383" v="16"/>
          <ac:spMkLst>
            <pc:docMk/>
            <pc:sldMk cId="4093407353" sldId="270"/>
            <ac:spMk id="9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4093407353" sldId="270"/>
            <ac:spMk id="11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4093407353" sldId="270"/>
            <ac:spMk id="13" creationId="{C8E5BCBF-E5D0-444B-A584-4A5FF79F9D7E}"/>
          </ac:spMkLst>
        </pc:spChg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1032042721" sldId="271"/>
        </pc:sldMkLst>
        <pc:spChg chg="del">
          <ac:chgData name="Sarah Gothard" userId="0e53f415fda5f162" providerId="LiveId" clId="{473A396A-B645-45B6-94A6-97315A5686F4}" dt="2021-02-20T14:00:59.383" v="16"/>
          <ac:spMkLst>
            <pc:docMk/>
            <pc:sldMk cId="1032042721" sldId="271"/>
            <ac:spMk id="45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1032042721" sldId="271"/>
            <ac:spMk id="47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1032042721" sldId="271"/>
            <ac:spMk id="49" creationId="{C8E5BCBF-E5D0-444B-A584-4A5FF79F9D7E}"/>
          </ac:spMkLst>
        </pc:sp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2042331129" sldId="271"/>
        </pc:sldMkLst>
      </pc:sldChg>
      <pc:sldChg chg="delSp add del setBg delDesignElem">
        <pc:chgData name="Sarah Gothard" userId="0e53f415fda5f162" providerId="LiveId" clId="{473A396A-B645-45B6-94A6-97315A5686F4}" dt="2021-02-20T14:06:28.356" v="40" actId="47"/>
        <pc:sldMkLst>
          <pc:docMk/>
          <pc:sldMk cId="3358012528" sldId="272"/>
        </pc:sldMkLst>
        <pc:spChg chg="del">
          <ac:chgData name="Sarah Gothard" userId="0e53f415fda5f162" providerId="LiveId" clId="{473A396A-B645-45B6-94A6-97315A5686F4}" dt="2021-02-20T14:00:59.383" v="16"/>
          <ac:spMkLst>
            <pc:docMk/>
            <pc:sldMk cId="3358012528" sldId="272"/>
            <ac:spMk id="20" creationId="{E24F7045-1B8B-4422-9330-0BC8BF6065E3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3358012528" sldId="272"/>
            <ac:spMk id="22" creationId="{7ED0B3BD-E968-4364-878A-47D3A6AEF099}"/>
          </ac:spMkLst>
        </pc:spChg>
        <pc:spChg chg="del">
          <ac:chgData name="Sarah Gothard" userId="0e53f415fda5f162" providerId="LiveId" clId="{473A396A-B645-45B6-94A6-97315A5686F4}" dt="2021-02-20T14:00:59.383" v="16"/>
          <ac:spMkLst>
            <pc:docMk/>
            <pc:sldMk cId="3358012528" sldId="272"/>
            <ac:spMk id="24" creationId="{C8E5BCBF-E5D0-444B-A584-4A5FF79F9D7E}"/>
          </ac:spMkLst>
        </pc:spChg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3721434794" sldId="272"/>
        </pc:sldMkLst>
      </pc:sldChg>
      <pc:sldChg chg="del">
        <pc:chgData name="Sarah Gothard" userId="0e53f415fda5f162" providerId="LiveId" clId="{473A396A-B645-45B6-94A6-97315A5686F4}" dt="2021-02-20T14:00:56.897" v="4" actId="47"/>
        <pc:sldMkLst>
          <pc:docMk/>
          <pc:sldMk cId="82707536" sldId="273"/>
        </pc:sldMkLst>
      </pc:sldChg>
      <pc:sldChg chg="add del ord">
        <pc:chgData name="Sarah Gothard" userId="0e53f415fda5f162" providerId="LiveId" clId="{473A396A-B645-45B6-94A6-97315A5686F4}" dt="2021-02-20T14:11:14.418" v="59" actId="47"/>
        <pc:sldMkLst>
          <pc:docMk/>
          <pc:sldMk cId="1109989714" sldId="273"/>
        </pc:sldMkLst>
      </pc:sldChg>
      <pc:sldChg chg="addSp delSp modSp add mod">
        <pc:chgData name="Sarah Gothard" userId="0e53f415fda5f162" providerId="LiveId" clId="{473A396A-B645-45B6-94A6-97315A5686F4}" dt="2021-02-20T14:10:48.440" v="48" actId="1076"/>
        <pc:sldMkLst>
          <pc:docMk/>
          <pc:sldMk cId="2784085023" sldId="274"/>
        </pc:sldMkLst>
        <pc:picChg chg="del">
          <ac:chgData name="Sarah Gothard" userId="0e53f415fda5f162" providerId="LiveId" clId="{473A396A-B645-45B6-94A6-97315A5686F4}" dt="2021-02-20T14:10:28.343" v="45" actId="478"/>
          <ac:picMkLst>
            <pc:docMk/>
            <pc:sldMk cId="2784085023" sldId="274"/>
            <ac:picMk id="3" creationId="{79F935BF-B63F-449F-8677-79E7C39C9C5A}"/>
          </ac:picMkLst>
        </pc:picChg>
        <pc:picChg chg="add mod">
          <ac:chgData name="Sarah Gothard" userId="0e53f415fda5f162" providerId="LiveId" clId="{473A396A-B645-45B6-94A6-97315A5686F4}" dt="2021-02-20T14:10:48.440" v="48" actId="1076"/>
          <ac:picMkLst>
            <pc:docMk/>
            <pc:sldMk cId="2784085023" sldId="274"/>
            <ac:picMk id="5" creationId="{34292F91-0366-463A-9FFF-EE3913C128C3}"/>
          </ac:picMkLst>
        </pc:picChg>
      </pc:sldChg>
      <pc:sldChg chg="addSp delSp add del setBg delDesignElem">
        <pc:chgData name="Sarah Gothard" userId="0e53f415fda5f162" providerId="LiveId" clId="{473A396A-B645-45B6-94A6-97315A5686F4}" dt="2021-02-20T14:11:06.777" v="55"/>
        <pc:sldMkLst>
          <pc:docMk/>
          <pc:sldMk cId="564359697" sldId="275"/>
        </pc:sldMkLst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564359697" sldId="275"/>
            <ac:spMk id="6" creationId="{E24F7045-1B8B-4422-9330-0BC8BF6065E3}"/>
          </ac:spMkLst>
        </pc:spChg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564359697" sldId="275"/>
            <ac:spMk id="7" creationId="{7ED0B3BD-E968-4364-878A-47D3A6AEF099}"/>
          </ac:spMkLst>
        </pc:spChg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564359697" sldId="275"/>
            <ac:spMk id="8" creationId="{C8E5BCBF-E5D0-444B-A584-4A5FF79F9D7E}"/>
          </ac:spMkLst>
        </pc:spChg>
      </pc:sldChg>
      <pc:sldChg chg="add del ord">
        <pc:chgData name="Sarah Gothard" userId="0e53f415fda5f162" providerId="LiveId" clId="{473A396A-B645-45B6-94A6-97315A5686F4}" dt="2021-02-20T14:11:19.333" v="61"/>
        <pc:sldMkLst>
          <pc:docMk/>
          <pc:sldMk cId="3074929272" sldId="275"/>
        </pc:sldMkLst>
      </pc:sldChg>
      <pc:sldChg chg="addSp delSp add del setBg delDesignElem">
        <pc:chgData name="Sarah Gothard" userId="0e53f415fda5f162" providerId="LiveId" clId="{473A396A-B645-45B6-94A6-97315A5686F4}" dt="2021-02-20T14:11:06.777" v="55"/>
        <pc:sldMkLst>
          <pc:docMk/>
          <pc:sldMk cId="636275527" sldId="276"/>
        </pc:sldMkLst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636275527" sldId="276"/>
            <ac:spMk id="6" creationId="{E24F7045-1B8B-4422-9330-0BC8BF6065E3}"/>
          </ac:spMkLst>
        </pc:spChg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636275527" sldId="276"/>
            <ac:spMk id="7" creationId="{7ED0B3BD-E968-4364-878A-47D3A6AEF099}"/>
          </ac:spMkLst>
        </pc:spChg>
        <pc:spChg chg="add del">
          <ac:chgData name="Sarah Gothard" userId="0e53f415fda5f162" providerId="LiveId" clId="{473A396A-B645-45B6-94A6-97315A5686F4}" dt="2021-02-20T14:11:06.777" v="55"/>
          <ac:spMkLst>
            <pc:docMk/>
            <pc:sldMk cId="636275527" sldId="276"/>
            <ac:spMk id="8" creationId="{C8E5BCBF-E5D0-444B-A584-4A5FF79F9D7E}"/>
          </ac:spMkLst>
        </pc:spChg>
      </pc:sldChg>
      <pc:sldChg chg="add del ord">
        <pc:chgData name="Sarah Gothard" userId="0e53f415fda5f162" providerId="LiveId" clId="{473A396A-B645-45B6-94A6-97315A5686F4}" dt="2021-02-20T14:11:09.797" v="58"/>
        <pc:sldMkLst>
          <pc:docMk/>
          <pc:sldMk cId="994863173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951FF-6257-4077-AF45-EDBB19C0F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692908"/>
            <a:ext cx="10905066" cy="14721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4AA488-0215-4085-98B4-CC8E0C07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4" y="498839"/>
            <a:ext cx="10216292" cy="58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F91-0366-463A-9FFF-EE3913C1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36" y="502377"/>
            <a:ext cx="9780717" cy="58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D9854-F18D-40F6-A40C-74D94D67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31B200-B81E-475F-A72D-25F2AAF4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F91-0366-463A-9FFF-EE3913C1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36" y="502377"/>
            <a:ext cx="9780717" cy="58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56BE2-F14D-4548-BBBF-CDC792A3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4596E-C2FF-4E46-BE9A-EC752834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F91-0366-463A-9FFF-EE3913C1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36" y="502377"/>
            <a:ext cx="9780717" cy="58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9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4</cp:revision>
  <dcterms:created xsi:type="dcterms:W3CDTF">2019-10-03T14:50:21Z</dcterms:created>
  <dcterms:modified xsi:type="dcterms:W3CDTF">2021-02-20T14:14:44Z</dcterms:modified>
</cp:coreProperties>
</file>