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39" r:id="rId2"/>
    <p:sldId id="340" r:id="rId3"/>
    <p:sldId id="341" r:id="rId4"/>
    <p:sldId id="342" r:id="rId5"/>
    <p:sldId id="343" r:id="rId6"/>
    <p:sldId id="345" r:id="rId7"/>
    <p:sldId id="344" r:id="rId8"/>
    <p:sldId id="346" r:id="rId9"/>
    <p:sldId id="347" r:id="rId10"/>
    <p:sldId id="34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36593-79B5-4A65-95AD-9FC25620454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5A2E6-7FFC-4F64-9E9B-8832ED752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24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29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51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E029E6-397D-B63E-2D2B-823DA85D30D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3170"/>
            <a:ext cx="10287000" cy="185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4226BF4-5E9A-ADB9-7E50-A6441A0092D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F74010B-7D84-9FFD-D5EC-5D6E8DB53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8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0235A62-B7E0-738E-DE1A-ECA0DE31A6A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8443"/>
            <a:ext cx="12192000" cy="3341114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FBED061-1D7B-76B8-9A12-FD46B6EC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930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F58D07-B8A9-5559-AEF8-9F5709861CD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6950DD-FAF7-6D21-A1D9-722B0F989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821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5E963D-AC78-3BFB-F53E-E979F6ADCF8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1657"/>
            <a:ext cx="12192000" cy="3634686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3A8F9CA-43BF-6263-EDD2-C845310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16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89EF9D7-A632-1CD5-F657-E240D9E05A3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6842F5B-659A-AB88-C847-86BD8C8C1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150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05A3BE-E04F-3939-F2F1-0E19BB9CF66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55B03F4-BCAA-1439-981C-6DF74DB8C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0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842788D-5108-749C-F11B-1372D778D6A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A8A05C3-E970-FD11-8164-7223FF25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385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1EF54C-81F0-6314-7E46-9709374B93A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6638"/>
            <a:ext cx="12192000" cy="3444724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E64A4CC-AEED-5A0B-3C30-A144BBA0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32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FB7364-369A-6347-D08D-5FFC5479D46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EA56A4F-46AF-5D88-26DF-2A1E2621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9464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63</Words>
  <Application>Microsoft Office PowerPoint</Application>
  <PresentationFormat>Widescreen</PresentationFormat>
  <Paragraphs>12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1</cp:revision>
  <dcterms:created xsi:type="dcterms:W3CDTF">2026-10-17T19:14:49Z</dcterms:created>
  <dcterms:modified xsi:type="dcterms:W3CDTF">2026-10-17T19:20:18Z</dcterms:modified>
</cp:coreProperties>
</file>