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339" r:id="rId3"/>
    <p:sldId id="256" r:id="rId4"/>
    <p:sldId id="340" r:id="rId5"/>
    <p:sldId id="341" r:id="rId6"/>
    <p:sldId id="342" r:id="rId7"/>
    <p:sldId id="34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0927E-8E27-4AF1-AB13-6B60D72E4F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CF445-662E-45EB-A7C8-2633838E5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9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780E1-1756-24F3-E64F-40A0A1A1CC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EE2106-D563-4578-B2A8-791DA085C8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2166E-CA2E-33C6-54E5-8A4426444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27685-6A6D-44DC-1199-D8EC891F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E026B-BB4D-0402-C06B-818059695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06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93BEA-38C9-9E67-6605-E38CC046E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49ED52-BD16-053D-E00A-EFE331CFC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5C8B6-D769-F93A-1242-DAE3267B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A5A27-AE2A-98FF-1018-E8C32D217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9B00D-9DFE-A742-AE93-38CD57C3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19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4C69AC-A2BF-A646-327C-AE8F201855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E29A4B-3617-0B61-BD9A-55FCD91D6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667BF-2B2D-E158-B28B-823D6253E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FE942-76B6-883D-E223-DD1A7DFFC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5912D-02CD-9237-E10C-3652FAADA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25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6982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58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2772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412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87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14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5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2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A248C-C502-98D7-7F0E-4E28005A1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42406-D32E-B1CD-CD07-2D65C633E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5DBA3-2A23-05E1-0398-DADCD3B5A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2CA3B-BB72-8A79-D42E-EF0D2C5A5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04F79-D3EE-302B-E6A8-E506AD422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33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2388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07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04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54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21B0C-1F66-CB6C-92C6-4510C907E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83813-3100-6851-0D4A-8D88B019B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7F5D4-3914-5508-0B8A-DFE8E0DB8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F5304-8CE0-ABB6-6756-A8AF2D6FF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A593A-6779-7D98-3800-4AC96CDA1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1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00A59-DD20-457A-CA06-313CF3D36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82C9A-C09B-C642-25DA-698696358A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74FCA6-9F41-82CD-80A1-49AFE8424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C4F926-AA30-C3E3-33A4-72FD7C8C1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0B24E-6D34-C713-1D29-21AD92F84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19821-4D0A-818F-6C82-EF4991BF4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5E37C-7781-E4EF-7585-BF6D0D790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28F21-CD04-0D5F-A559-590890AF7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3075D8-D867-BE56-F7CE-FED852711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8686E6-646B-25B3-3CB1-940E0EB7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636DFD-109C-D1F1-27B7-3DCD5DE59C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7099C2-CE23-C4CC-29FA-D59EF2FC0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776689-B462-65D1-567A-0225B615C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8ADAD5-E2B6-AC73-E2D3-FB7781CE0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97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2F68A-DC22-3B12-13B6-3C6BC520C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FE6675-8BCD-59B0-E3B8-B627786F4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E593DB-8348-F0C4-B830-5366CA6D4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2C8CCF-4A90-9591-2A8A-86D07D0B1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6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99CAAF-5D99-0C7A-73A7-F86021357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C1E77-BA54-06AB-42F7-04D27C1AE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D470DE-0694-ACDC-02AF-28A2ED91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13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7C1CD-AF7C-0DEC-927A-192057CA7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CDCEE-7B45-86AA-FBF8-64EBCA540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9ACA06-F097-06C4-28E1-36D7CBC30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01096-61F6-D705-E5C0-0FA806DC9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B2B05-E948-709B-E7FF-C31E71952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15146-4602-9C43-59AB-643D0CE83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90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A196B-51E7-4FA4-9BA7-BBE2A39EF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12B322-4912-3F53-4EA3-67398189A5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3C1B26-96BF-B5E3-8D1B-7992CC24BA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57CE7-0DE7-EF52-AEF9-23F3D4F36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BDCB0C-1EE3-8AC7-233B-81CD5477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22D0F7-8470-E7B5-5300-6D049890F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21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F00C4A-AD98-2FE4-1898-186661378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3DA972-8406-1993-85D5-A4A48ECD5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074A5-3A3C-E44A-E857-BAE4C19D4D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DA8CD-5A1B-4B82-9B58-A23F92C5A220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85832-B0D1-58AE-04E0-4BE32D6C6D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19D9D-C6AB-B99F-B848-C174AEE7B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E16CBA-490F-4109-9C32-9D2425400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10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04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C2E635-7AE6-4079-16B9-24FD0A92CEE8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013896"/>
            <a:ext cx="10287000" cy="2830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E319368-5C3D-A5E6-D29C-EEA88ED07C0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8E64421-D36B-C252-51C0-4938CBD12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47842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7BA0621-7EFF-099A-E629-492254A216D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4AE746-234D-35D5-4929-AE1229E7D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33662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D8914F0-4D45-0FA3-7184-62CA16A09E6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9B96DC-0D33-72C9-FAF5-CD98D705F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01138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AA64522-1EB9-2C36-CC54-581C27E32ED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8E8A73C-9C07-223E-D16E-BA94FBCDF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27039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AF3126B-B2FA-C090-69C6-FC2E332CF36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D99C717-892B-2322-C4B4-5F3D039F9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55862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55</Words>
  <Application>Microsoft Office PowerPoint</Application>
  <PresentationFormat>Widescreen</PresentationFormat>
  <Paragraphs>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2026-03-20T23:45:35Z</dcterms:created>
  <dcterms:modified xsi:type="dcterms:W3CDTF">2026-03-21T02:58:05Z</dcterms:modified>
</cp:coreProperties>
</file>