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339" r:id="rId3"/>
    <p:sldId id="256" r:id="rId4"/>
    <p:sldId id="340" r:id="rId5"/>
    <p:sldId id="341" r:id="rId6"/>
    <p:sldId id="342" r:id="rId7"/>
    <p:sldId id="343" r:id="rId8"/>
    <p:sldId id="344" r:id="rId9"/>
    <p:sldId id="345" r:id="rId10"/>
    <p:sldId id="34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9EAB8-3915-44D4-870C-95CE7C9FF627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6AE09-F2CF-4A42-B34E-282B4A64F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461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0A24C-531C-2147-BD1D-C13257C43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2B4142-996D-1175-8016-8C715B94BF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D80C9-DBEE-F0AA-8DFA-DEE9723BE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3F4DB-DEB8-4706-B1F4-DE5F06C5A3AC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C5EC2B-42A5-B4D1-4B29-E88F78E0F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E7B474-9E5A-C1CD-181B-C5D95D30E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AF4B-81A6-49EF-8117-99B40C34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328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4F0B1-D1EE-2A12-EEF4-A83DD3C01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346050-7DCD-0000-AD75-0427286D1C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4FF08-777D-8476-255E-FE75ED9D2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3F4DB-DEB8-4706-B1F4-DE5F06C5A3AC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6A7C54-42E5-37BF-FB8C-66D062062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BB8156-BA3F-D5CF-7518-83746410C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AF4B-81A6-49EF-8117-99B40C34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687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4809C2-26AF-3E06-95FD-9842900AF3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E488BF-EA1F-AEF9-7A3A-B7FA3CF0C0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2661DC-F771-BE20-E4B1-C3DB8942F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3F4DB-DEB8-4706-B1F4-DE5F06C5A3AC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A1BB1-EB23-0E94-3B8E-11F6BE256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D38CC9-AAF6-0D66-A914-75F26A269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AF4B-81A6-49EF-8117-99B40C34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467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591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4B0A9-0186-497C-8711-C9C8F6415D24}" type="datetime1">
              <a:rPr lang="en-US" smtClean="0"/>
              <a:t>9/13/2026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241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D04E42-5CCB-49C6-AB42-6905F6B81218}" type="datetime1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8693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51F73F-7CEA-43BB-A41F-F4B64A7EC9D1}" type="datetime1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0521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4EC99E-6062-4854-93A7-E8427FFD14FA}" type="datetime1">
              <a:rPr lang="en-US" smtClean="0"/>
              <a:t>9/13/2026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638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67595D-A4DE-4C64-B72E-27955F711399}" type="datetime1">
              <a:rPr lang="en-US" smtClean="0"/>
              <a:t>9/13/2026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491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EB4AC5-270F-49FE-BDDE-66D71CEE792C}" type="datetime1">
              <a:rPr lang="en-US" smtClean="0"/>
              <a:t>9/13/2026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8273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41A5C3-AF63-4931-AAC6-28834851B5FC}" type="datetime1">
              <a:rPr lang="en-US" smtClean="0"/>
              <a:t>9/13/2026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898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F3CBA-4C62-6F1A-2A40-42D7AEBE0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5997D2-C935-1E8C-F369-BAA2A7F5B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554B2D-5CC5-2E49-BEA3-F9BDF6959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3F4DB-DEB8-4706-B1F4-DE5F06C5A3AC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E1C11-A367-E504-10F9-790985CCB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B27B4-0096-B0B8-D3BD-BE966EEFE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AF4B-81A6-49EF-8117-99B40C34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986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B6CFF-36C4-4705-9665-D0CA3AA4FA31}" type="datetime1">
              <a:rPr lang="en-US" smtClean="0"/>
              <a:t>9/13/2026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4527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2641C-42EA-469E-8B34-6B12E51DE84E}" type="datetime1">
              <a:rPr lang="en-US" smtClean="0"/>
              <a:t>9/13/2026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4457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3BFA96-5E6F-4BAE-A9CF-2DC64591F103}" type="datetime1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9321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E53C-B4B1-4D35-864C-C014093F5EA2}" type="datetime1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631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C0ED0-AA70-EECF-75D0-A7A885C0E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D88BE-FB2B-84DC-A8FA-E9A78D507D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95C81D-A182-304D-9A51-EE1F2DCB0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3F4DB-DEB8-4706-B1F4-DE5F06C5A3AC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0FAE89-CF9E-AD57-E59B-562204C46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9F0572-7235-E46C-000A-6247DC426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AF4B-81A6-49EF-8117-99B40C34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280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9AE73-CAB6-AE4C-3FBD-527D1EAED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B0CB7-DA16-2282-8DC1-4A1AEED1BF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BDBAF8-F5AD-66E6-CF18-190B0766FE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4D3362-F6F1-4BAA-E00F-FFF906FE6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3F4DB-DEB8-4706-B1F4-DE5F06C5A3AC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B6981-A6BC-B61F-D2FE-A5CBA3C52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7B5379-105A-669E-B3EB-2CD914FF5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AF4B-81A6-49EF-8117-99B40C34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313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01CD6-935B-6F00-428D-5E0F61032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C72EDD-8E6F-3566-D756-0DB2134B6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0556A9-7166-31C2-8249-A96A616F87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B31D40-80B2-C0C4-AA93-5676F720D0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E5770A-0EB8-5829-906B-6DCB6EE69F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B932DF-A469-6E72-CA6E-4D672FE4F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3F4DB-DEB8-4706-B1F4-DE5F06C5A3AC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000ECA-F5AF-8760-8CC9-92446A5BA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0805AB-1AD1-56BE-C172-0F168962C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AF4B-81A6-49EF-8117-99B40C34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975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58A2F-C4C3-CE5B-0766-BE734F181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DF156E-7679-51F0-15A4-746F2883F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3F4DB-DEB8-4706-B1F4-DE5F06C5A3AC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1032FC-9FA4-35CB-0D1F-712A27EF9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99D924-7726-EC20-11F7-BECB56D2E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AF4B-81A6-49EF-8117-99B40C34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710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2D9B17-1323-0613-36BC-D6C2228AB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3F4DB-DEB8-4706-B1F4-DE5F06C5A3AC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FC6329-1CB8-7ABF-EDC7-4C8D03948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4AEE74-4505-8ED3-08E3-1AD5AB447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AF4B-81A6-49EF-8117-99B40C34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20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2FBC1-2989-BB67-3E0F-9F9CBA953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CCDC8-97AA-5248-6B80-53A0F7A83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9731E1-F51D-0806-2C16-8C107E713F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8AA043-7E9B-6268-1B11-C414B6772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3F4DB-DEB8-4706-B1F4-DE5F06C5A3AC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41BC9A-5C22-7DE4-601D-3CE2163AE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5E8D12-7D40-9859-C45A-B9A02DB54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AF4B-81A6-49EF-8117-99B40C34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379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06544-BD58-490C-5729-26B56D9A2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7D5264-5A2D-B3A4-D537-AF53C0FBFC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90690E-9921-5D62-58D4-C59081B2F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6734F6-52B9-62D7-412D-7DA238516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3F4DB-DEB8-4706-B1F4-DE5F06C5A3AC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1F7FE-EEEE-1681-66E2-885F6519A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4A2D4E-053B-BCDC-B9A2-7F0BD4A72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9AF4B-81A6-49EF-8117-99B40C34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564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8FD24E-E318-F82C-4EAB-F983405A9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3B2815-B247-EC00-6762-A233FA67E5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743E4-E23B-34A8-E12E-3C9C5A300A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93F4DB-DEB8-4706-B1F4-DE5F06C5A3AC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509388-D9C4-D7A5-F54A-E5AD9A1167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25A3C4-3D54-9DC3-808D-0C044125A3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19AF4B-81A6-49EF-8117-99B40C344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691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97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en-US" sz="1800">
                <a:solidFill>
                  <a:srgbClr val="FFFFFF"/>
                </a:solidFill>
              </a:rPr>
              <a:t>© 2009 Watchsong (admin. Church Works Media). All rights reserved.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9E907A-349B-D263-1320-4BFBE6757262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510518"/>
            <a:ext cx="10287000" cy="183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8C441DC-312D-5733-8843-49E4FA6C732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AED4B0EF-388D-73C1-965A-8E816797C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2009 Watchsong (admin. Church Works Media).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291660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E790999-0F2F-C9D0-18AD-E8B1525ACE6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5CE19DC5-929A-0B09-81D1-58619C5CE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2009 Watchsong (admin. Church Works Media).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020274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1DE8987-36DF-C2B1-2A79-23004BE1D33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99AF6A22-38D8-B006-F80F-C72F51037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2009 Watchsong (admin. Church Works Media).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35303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6C1FBC4-7983-E67A-39B3-6DFB8A666E9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5543"/>
            <a:ext cx="12192000" cy="3906913"/>
          </a:xfrm>
          <a:prstGeom prst="rect">
            <a:avLst/>
          </a:prstGeo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8D22F7-87EC-2F29-E75E-13B96062F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2009 Watchsong (admin. Church Works Media).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142063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C461D3E-BF6B-4D7F-727D-B545CFC28EB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D9F831-7C4C-58E6-0779-3A922278D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2009 Watchsong (admin. Church Works Media).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49881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2C8B48-E678-C345-5EC2-331EA72BB96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3B2720-2A53-9E9D-8325-40E59A231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2009 Watchsong (admin. Church Works Media).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31220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CE0BA-B4FF-9A0A-C192-1900DA968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D9D49A-ECBD-FF57-0E2E-85947A22517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87B66A-A014-4B22-1A48-444C9927A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2009 Watchsong (admin. Church Works Media).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33343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B10F2-117C-A501-C499-09D5436AB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0D1646-6018-52DD-26D9-CBD2780AE3E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5543"/>
            <a:ext cx="12192000" cy="3906913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628571-0B63-6FBF-2416-E1C0E23C8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2009 Watchsong (admin. Church Works Media).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66344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169</Words>
  <Application>Microsoft Office PowerPoint</Application>
  <PresentationFormat>Widescreen</PresentationFormat>
  <Paragraphs>11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Gothard, Sarah</dc:creator>
  <cp:lastModifiedBy>Gothard, Sarah</cp:lastModifiedBy>
  <cp:revision>1</cp:revision>
  <dcterms:created xsi:type="dcterms:W3CDTF">2026-09-13T10:44:25Z</dcterms:created>
  <dcterms:modified xsi:type="dcterms:W3CDTF">2026-09-13T11:02:44Z</dcterms:modified>
</cp:coreProperties>
</file>