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notesMasterIdLst>
    <p:notesMasterId r:id="rId12"/>
  </p:notesMasterIdLst>
  <p:handoutMasterIdLst>
    <p:handoutMasterId r:id="rId13"/>
  </p:handoutMasterIdLst>
  <p:sldIdLst>
    <p:sldId id="256" r:id="rId2"/>
    <p:sldId id="272" r:id="rId3"/>
    <p:sldId id="273" r:id="rId4"/>
    <p:sldId id="274" r:id="rId5"/>
    <p:sldId id="275" r:id="rId6"/>
    <p:sldId id="276" r:id="rId7"/>
    <p:sldId id="280" r:id="rId8"/>
    <p:sldId id="277" r:id="rId9"/>
    <p:sldId id="283" r:id="rId10"/>
    <p:sldId id="282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21E4AEA4-8DFA-4A89-87EB-49C32662AFE0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91" autoAdjust="0"/>
    <p:restoredTop sz="91344" autoAdjust="0"/>
  </p:normalViewPr>
  <p:slideViewPr>
    <p:cSldViewPr snapToGrid="0" showGuides="1">
      <p:cViewPr varScale="1">
        <p:scale>
          <a:sx n="60" d="100"/>
          <a:sy n="60" d="100"/>
        </p:scale>
        <p:origin x="52" y="2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76" d="100"/>
          <a:sy n="76" d="100"/>
        </p:scale>
        <p:origin x="1710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D91178-905E-4181-A080-73FBE2A7F10F}" type="datetimeFigureOut">
              <a:rPr lang="en-US" smtClean="0"/>
              <a:t>6/25/2025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DC0C31-3BFD-43A2-B8EE-356E8F332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6552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649B93-516E-447E-9C4C-C287614C6398}" type="datetimeFigureOut">
              <a:rPr lang="en-US" smtClean="0"/>
              <a:t>6/25/2025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7908AF-65BE-457F-9D87-289A548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3204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You are welcome to use or modify these PowerPoints as needed. Feel free to change the design or layout to suit your ministry, school, home, or company. </a:t>
            </a:r>
            <a:r>
              <a:rPr lang="en-US"/>
              <a:t>More PowerPoint slides can be found at mobilehymns.org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908AF-65BE-457F-9D87-289A548E61F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4673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75F5C6C-52A3-E1C7-2B35-B931869965C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68EE6E4E-06E4-D42D-41CE-B933BF6626F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36655F25-ABEE-1980-3424-F4570322D8E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A106AA-E383-ED20-870D-CBE8717601C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908AF-65BE-457F-9D87-289A548E61F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9774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6CF36CF-E9A7-286D-DBA8-3B7676C1D7C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6A1F522B-02F8-3B83-F208-22448A3774E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CD949EBD-31F9-409C-0E19-F2AF296DDA3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961965F-D6E9-DC7E-C713-98FFF75E8AC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908AF-65BE-457F-9D87-289A548E61F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081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479F86E-CB59-BA9B-F32C-DF47B3049E9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187387D5-371A-EC5C-5BEC-0EC68D36FA1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0C57F8E2-A89A-8C9B-407A-581BE33B255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E4FCD7-ECD1-1308-041E-13026A75636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908AF-65BE-457F-9D87-289A548E61F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4099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ADC16C7-6EDE-D704-2608-3658EC58A1F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EBF35DA7-2D9F-9651-DB59-23AAE900A2E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B2514945-6A6C-2D33-AC73-B2BD5DE7AD9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F45CAD8-5BD9-6DD4-56FA-7AC7787F891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908AF-65BE-457F-9D87-289A548E61F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75934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0CE68C4-ED00-5B03-31E6-EBB21D03A0F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0D00F399-1BA6-77E2-3B84-F8AA88FE7E3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757E8332-F5F1-81A8-F093-578B5823689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3205217-0BEB-F635-6F33-691BB2A8BC0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908AF-65BE-457F-9D87-289A548E61F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34820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F20D5F2-5CE5-F34C-7630-E664F90EF73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A613D896-584D-AD0C-2A7A-C1121479175D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6A5ECFA0-0C65-F729-FCA0-A4047AA3366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1927392-4A2A-0302-987A-6A207F012FC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908AF-65BE-457F-9D87-289A548E61F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14662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1AA4129-42CE-A995-438F-831E115E4A5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9C119030-CC50-2513-248E-B0BE21E6BC0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8F979007-5820-B20C-FA99-C068ABF4478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208E6CA-AF35-3487-C9F4-7C3D28FACFE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908AF-65BE-457F-9D87-289A548E61F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010988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0240B89-4C93-C599-3064-AED7BE1EB30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A1DB7A7A-8DB3-B62D-1C7D-4C7BDBB8AB3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1C8CBD17-EB97-098E-24F9-5294407AD7B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76E570-8BAE-6088-5333-B7C9AED7DF9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908AF-65BE-457F-9D87-289A548E61FF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0842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27515-47F3-41DB-A42F-A9039912CD61}" type="datetime1">
              <a:rPr lang="en-US" smtClean="0"/>
              <a:t>6/25/2025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22999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F1232-198D-487C-8BCE-B9FBD0C6CA76}" type="datetime1">
              <a:rPr lang="en-US" smtClean="0"/>
              <a:t>6/25/2025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4934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F1B5E-1553-49F8-8919-A77AD28563C4}" type="datetime1">
              <a:rPr lang="en-US" smtClean="0"/>
              <a:t>6/25/2025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6485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2F99B-7AC9-4610-BD04-7535C152A915}" type="datetime1">
              <a:rPr lang="en-US" smtClean="0"/>
              <a:t>6/25/2025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391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01223-872F-4B29-8C14-A26EB20E3DBB}" type="datetime1">
              <a:rPr lang="en-US" smtClean="0"/>
              <a:t>6/25/2025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2656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C43D2-B831-46FA-B565-DE0A82EF9568}" type="datetime1">
              <a:rPr lang="en-US" smtClean="0"/>
              <a:t>6/25/2025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2815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86C13-4924-499D-8BBE-68A41A46FEC4}" type="datetime1">
              <a:rPr lang="en-US" smtClean="0"/>
              <a:t>6/25/2025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0989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4D60A-1CE1-4B1F-BAE5-5965B4FD48F8}" type="datetime1">
              <a:rPr lang="en-US" smtClean="0"/>
              <a:t>6/25/2025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1995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8625D-4FF3-4842-89AA-6FDE9DA5AFD0}" type="datetime1">
              <a:rPr lang="en-US" smtClean="0"/>
              <a:t>6/25/2025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1739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50A10-98D0-4D56-893A-77BF97704E5C}" type="datetime1">
              <a:rPr lang="en-US" smtClean="0"/>
              <a:t>6/25/2025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210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43827-9845-4EC6-AA27-C0A344C99379}" type="datetime1">
              <a:rPr lang="en-US" smtClean="0"/>
              <a:t>6/25/2025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9614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13D2B6-4408-41DC-850D-A7DDFD432EEE}" type="datetime1">
              <a:rPr lang="en-US" smtClean="0"/>
              <a:t>6/25/2025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592117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068D91-5085-43EA-8734-9AB23AC095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038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Rectangle 79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D530C6C-5858-B325-38C0-A8F81B3D91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3467" y="2502070"/>
            <a:ext cx="10905066" cy="1853859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1BB3449-75EB-4D8E-B2A2-D4B83125A5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9953300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E729F4C-938F-4388-D491-91FCD3CBB3E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48C1461-7541-2D31-7F96-976F071DCD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8E84E8E-9163-1B30-9A17-6DAABBEFB70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71349"/>
            <a:ext cx="12192000" cy="65153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73249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949B27F-C005-B165-5A8F-1B0B1ABBCFB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6E2F43B-543D-3A59-23A4-D9BACB6602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17E7551-253E-BACB-DBB8-9208D1A9872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83905"/>
            <a:ext cx="12192000" cy="64901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52073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337B5D6-35F4-7ABB-D530-30ED7459E9E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6DF1272-DCDC-3114-09F5-EBDD06FB8B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01C8748-209C-D2A8-1B02-CB682592746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557595"/>
            <a:ext cx="12192000" cy="37428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26234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3A4450C-99BD-7E00-348B-9222A7066F7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6B12BBE-0C1B-C583-8819-A1ED9FDDC8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DB94C67-34D1-F7BC-BB45-FE5C01F8D83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71349"/>
            <a:ext cx="12192000" cy="65153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98340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F574952-33C2-5F24-147D-D835AD67DA1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DF07134-7AAB-F28F-1123-4E7069A7CE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B96E34A-3E81-BC04-8718-EF0552CE291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39649"/>
            <a:ext cx="12192000" cy="6378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16431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746AA15-9D12-6C96-85E3-B76ECB0DAFA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0D42039-17A5-0DFB-965F-7CD098B7A3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11176D2-4CCA-78C8-7DAC-73701924FD8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485924"/>
            <a:ext cx="12192000" cy="3886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42641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0D8C0C-1ABE-4045-A512-1E72E7679C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7BCC1E4-EFFC-4E19-E81E-52DBE68BC6D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0575" y="0"/>
            <a:ext cx="1177084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28713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D31BDEB-AFFB-C489-7465-822E9257F64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05DDCCA-F3AD-07D4-22D8-91B7A9EB6C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A19235A-801A-353D-FFA3-D55C8205900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31685"/>
            <a:ext cx="12192000" cy="6394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55560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3D95E31-6B3A-BCFD-F315-68D4438A0CF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9F5FFC3-0A8B-D3F0-424E-FD1E5349F7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626898B-A4D8-415E-94C3-0221381E218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768626"/>
            <a:ext cx="12192000" cy="33207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20492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</TotalTime>
  <Words>71</Words>
  <Application>Microsoft Office PowerPoint</Application>
  <PresentationFormat>Widescreen</PresentationFormat>
  <Paragraphs>20</Paragraphs>
  <Slides>10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Gothard</dc:creator>
  <cp:lastModifiedBy>Gothard, Sarah</cp:lastModifiedBy>
  <cp:revision>11</cp:revision>
  <dcterms:created xsi:type="dcterms:W3CDTF">2019-10-21T12:59:19Z</dcterms:created>
  <dcterms:modified xsi:type="dcterms:W3CDTF">2025-06-26T02:31:40Z</dcterms:modified>
</cp:coreProperties>
</file>