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8" r:id="rId3"/>
    <p:sldId id="269" r:id="rId4"/>
    <p:sldId id="270" r:id="rId5"/>
    <p:sldId id="271" r:id="rId6"/>
    <p:sldId id="273" r:id="rId7"/>
    <p:sldId id="272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1CEB46-62AF-4668-A115-BCAF7F634A92}" v="7" dt="2021-04-10T18:35:01.416"/>
  </p1510:revLst>
</p1510:revInfo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1713" autoAdjust="0"/>
  </p:normalViewPr>
  <p:slideViewPr>
    <p:cSldViewPr snapToGrid="0" showGuides="1">
      <p:cViewPr varScale="1">
        <p:scale>
          <a:sx n="68" d="100"/>
          <a:sy n="68" d="100"/>
        </p:scale>
        <p:origin x="64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hard" userId="0e53f415fda5f162" providerId="LiveId" clId="{991CEB46-62AF-4668-A115-BCAF7F634A92}"/>
    <pc:docChg chg="undo custSel addSld delSld modSld sldOrd">
      <pc:chgData name="Sarah Gothard" userId="0e53f415fda5f162" providerId="LiveId" clId="{991CEB46-62AF-4668-A115-BCAF7F634A92}" dt="2021-04-10T18:47:00.763" v="49" actId="26606"/>
      <pc:docMkLst>
        <pc:docMk/>
      </pc:docMkLst>
      <pc:sldChg chg="addSp delSp modSp mod">
        <pc:chgData name="Sarah Gothard" userId="0e53f415fda5f162" providerId="LiveId" clId="{991CEB46-62AF-4668-A115-BCAF7F634A92}" dt="2021-04-10T18:39:15.020" v="18" actId="26606"/>
        <pc:sldMkLst>
          <pc:docMk/>
          <pc:sldMk cId="2211167003" sldId="257"/>
        </pc:sldMkLst>
        <pc:spChg chg="ord">
          <ac:chgData name="Sarah Gothard" userId="0e53f415fda5f162" providerId="LiveId" clId="{991CEB46-62AF-4668-A115-BCAF7F634A92}" dt="2021-04-10T18:39:15.020" v="18" actId="26606"/>
          <ac:spMkLst>
            <pc:docMk/>
            <pc:sldMk cId="2211167003" sldId="257"/>
            <ac:spMk id="5" creationId="{B35277B3-F2AB-47E8-A410-E4DFF7CB251C}"/>
          </ac:spMkLst>
        </pc:spChg>
        <pc:spChg chg="del">
          <ac:chgData name="Sarah Gothard" userId="0e53f415fda5f162" providerId="LiveId" clId="{991CEB46-62AF-4668-A115-BCAF7F634A92}" dt="2021-04-10T18:39:15.020" v="18" actId="26606"/>
          <ac:spMkLst>
            <pc:docMk/>
            <pc:sldMk cId="2211167003" sldId="257"/>
            <ac:spMk id="31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9:15.020" v="18" actId="26606"/>
          <ac:spMkLst>
            <pc:docMk/>
            <pc:sldMk cId="2211167003" sldId="257"/>
            <ac:spMk id="33" creationId="{CB44330D-EA18-4254-AA95-EB49948539B8}"/>
          </ac:spMkLst>
        </pc:spChg>
        <pc:spChg chg="add">
          <ac:chgData name="Sarah Gothard" userId="0e53f415fda5f162" providerId="LiveId" clId="{991CEB46-62AF-4668-A115-BCAF7F634A92}" dt="2021-04-10T18:39:15.020" v="18" actId="26606"/>
          <ac:spMkLst>
            <pc:docMk/>
            <pc:sldMk cId="2211167003" sldId="257"/>
            <ac:spMk id="38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39:15.020" v="18" actId="26606"/>
          <ac:spMkLst>
            <pc:docMk/>
            <pc:sldMk cId="2211167003" sldId="257"/>
            <ac:spMk id="40" creationId="{CB44330D-EA18-4254-AA95-EB49948539B8}"/>
          </ac:spMkLst>
        </pc:spChg>
        <pc:picChg chg="add mod">
          <ac:chgData name="Sarah Gothard" userId="0e53f415fda5f162" providerId="LiveId" clId="{991CEB46-62AF-4668-A115-BCAF7F634A92}" dt="2021-04-10T18:39:15.020" v="18" actId="26606"/>
          <ac:picMkLst>
            <pc:docMk/>
            <pc:sldMk cId="2211167003" sldId="257"/>
            <ac:picMk id="3" creationId="{A728D3F5-5BDC-458D-BAEA-1F6124C068F5}"/>
          </ac:picMkLst>
        </pc:picChg>
        <pc:picChg chg="del">
          <ac:chgData name="Sarah Gothard" userId="0e53f415fda5f162" providerId="LiveId" clId="{991CEB46-62AF-4668-A115-BCAF7F634A92}" dt="2021-04-10T18:34:55.971" v="0" actId="478"/>
          <ac:picMkLst>
            <pc:docMk/>
            <pc:sldMk cId="2211167003" sldId="257"/>
            <ac:picMk id="7" creationId="{F213FBCC-CF30-4E9A-B570-74E3A7A614E1}"/>
          </ac:picMkLst>
        </pc:picChg>
      </pc:sldChg>
      <pc:sldChg chg="addSp delSp modSp mod">
        <pc:chgData name="Sarah Gothard" userId="0e53f415fda5f162" providerId="LiveId" clId="{991CEB46-62AF-4668-A115-BCAF7F634A92}" dt="2021-04-10T18:39:54.854" v="20" actId="26606"/>
        <pc:sldMkLst>
          <pc:docMk/>
          <pc:sldMk cId="911269808" sldId="268"/>
        </pc:sldMkLst>
        <pc:spChg chg="ord">
          <ac:chgData name="Sarah Gothard" userId="0e53f415fda5f162" providerId="LiveId" clId="{991CEB46-62AF-4668-A115-BCAF7F634A92}" dt="2021-04-10T18:39:54.854" v="20" actId="26606"/>
          <ac:spMkLst>
            <pc:docMk/>
            <pc:sldMk cId="911269808" sldId="268"/>
            <ac:spMk id="4" creationId="{734DF08B-C78F-4DB2-8B25-0250E898880A}"/>
          </ac:spMkLst>
        </pc:spChg>
        <pc:spChg chg="del">
          <ac:chgData name="Sarah Gothard" userId="0e53f415fda5f162" providerId="LiveId" clId="{991CEB46-62AF-4668-A115-BCAF7F634A92}" dt="2021-04-10T18:39:54.854" v="20" actId="26606"/>
          <ac:spMkLst>
            <pc:docMk/>
            <pc:sldMk cId="911269808" sldId="268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9:54.854" v="20" actId="26606"/>
          <ac:spMkLst>
            <pc:docMk/>
            <pc:sldMk cId="911269808" sldId="268"/>
            <ac:spMk id="32" creationId="{CB44330D-EA18-4254-AA95-EB49948539B8}"/>
          </ac:spMkLst>
        </pc:spChg>
        <pc:spChg chg="add">
          <ac:chgData name="Sarah Gothard" userId="0e53f415fda5f162" providerId="LiveId" clId="{991CEB46-62AF-4668-A115-BCAF7F634A92}" dt="2021-04-10T18:39:54.854" v="20" actId="26606"/>
          <ac:spMkLst>
            <pc:docMk/>
            <pc:sldMk cId="911269808" sldId="268"/>
            <ac:spMk id="37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39:54.854" v="20" actId="26606"/>
          <ac:spMkLst>
            <pc:docMk/>
            <pc:sldMk cId="911269808" sldId="268"/>
            <ac:spMk id="39" creationId="{CB44330D-EA18-4254-AA95-EB49948539B8}"/>
          </ac:spMkLst>
        </pc:spChg>
        <pc:picChg chg="add mod">
          <ac:chgData name="Sarah Gothard" userId="0e53f415fda5f162" providerId="LiveId" clId="{991CEB46-62AF-4668-A115-BCAF7F634A92}" dt="2021-04-10T18:39:54.854" v="20" actId="26606"/>
          <ac:picMkLst>
            <pc:docMk/>
            <pc:sldMk cId="911269808" sldId="268"/>
            <ac:picMk id="3" creationId="{168C673B-0A90-420D-820E-0C18CB4271FC}"/>
          </ac:picMkLst>
        </pc:picChg>
        <pc:picChg chg="del">
          <ac:chgData name="Sarah Gothard" userId="0e53f415fda5f162" providerId="LiveId" clId="{991CEB46-62AF-4668-A115-BCAF7F634A92}" dt="2021-04-10T18:34:57.431" v="1" actId="478"/>
          <ac:picMkLst>
            <pc:docMk/>
            <pc:sldMk cId="911269808" sldId="268"/>
            <ac:picMk id="7" creationId="{4700C722-99C3-427E-B9EA-A63A4363D2F6}"/>
          </ac:picMkLst>
        </pc:picChg>
      </pc:sldChg>
      <pc:sldChg chg="addSp delSp modSp add mod setBg delDesignElem">
        <pc:chgData name="Sarah Gothard" userId="0e53f415fda5f162" providerId="LiveId" clId="{991CEB46-62AF-4668-A115-BCAF7F634A92}" dt="2021-04-10T18:40:07.702" v="22" actId="26606"/>
        <pc:sldMkLst>
          <pc:docMk/>
          <pc:sldMk cId="3200270098" sldId="269"/>
        </pc:sldMkLst>
        <pc:spChg chg="ord">
          <ac:chgData name="Sarah Gothard" userId="0e53f415fda5f162" providerId="LiveId" clId="{991CEB46-62AF-4668-A115-BCAF7F634A92}" dt="2021-04-10T18:40:07.702" v="22" actId="26606"/>
          <ac:spMkLst>
            <pc:docMk/>
            <pc:sldMk cId="3200270098" sldId="269"/>
            <ac:spMk id="4" creationId="{734DF08B-C78F-4DB2-8B25-0250E898880A}"/>
          </ac:spMkLst>
        </pc:spChg>
        <pc:spChg chg="add">
          <ac:chgData name="Sarah Gothard" userId="0e53f415fda5f162" providerId="LiveId" clId="{991CEB46-62AF-4668-A115-BCAF7F634A92}" dt="2021-04-10T18:40:07.702" v="22" actId="26606"/>
          <ac:spMkLst>
            <pc:docMk/>
            <pc:sldMk cId="3200270098" sldId="269"/>
            <ac:spMk id="9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40:07.702" v="22" actId="26606"/>
          <ac:spMkLst>
            <pc:docMk/>
            <pc:sldMk cId="3200270098" sldId="269"/>
            <ac:spMk id="11" creationId="{CB44330D-EA18-4254-AA95-EB49948539B8}"/>
          </ac:spMkLst>
        </pc:spChg>
        <pc:spChg chg="del">
          <ac:chgData name="Sarah Gothard" userId="0e53f415fda5f162" providerId="LiveId" clId="{991CEB46-62AF-4668-A115-BCAF7F634A92}" dt="2021-04-10T18:35:00.423" v="4"/>
          <ac:spMkLst>
            <pc:docMk/>
            <pc:sldMk cId="3200270098" sldId="269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5:00.423" v="4"/>
          <ac:spMkLst>
            <pc:docMk/>
            <pc:sldMk cId="3200270098" sldId="269"/>
            <ac:spMk id="32" creationId="{CB44330D-EA18-4254-AA95-EB49948539B8}"/>
          </ac:spMkLst>
        </pc:spChg>
        <pc:picChg chg="add mod">
          <ac:chgData name="Sarah Gothard" userId="0e53f415fda5f162" providerId="LiveId" clId="{991CEB46-62AF-4668-A115-BCAF7F634A92}" dt="2021-04-10T18:40:07.702" v="22" actId="26606"/>
          <ac:picMkLst>
            <pc:docMk/>
            <pc:sldMk cId="3200270098" sldId="269"/>
            <ac:picMk id="3" creationId="{2DDF5056-4AE1-44A4-A9DF-7A1CBDDD73A4}"/>
          </ac:picMkLst>
        </pc:picChg>
      </pc:sldChg>
      <pc:sldChg chg="addSp delSp modSp add mod setBg delDesignElem">
        <pc:chgData name="Sarah Gothard" userId="0e53f415fda5f162" providerId="LiveId" clId="{991CEB46-62AF-4668-A115-BCAF7F634A92}" dt="2021-04-10T18:42:07.243" v="26" actId="26606"/>
        <pc:sldMkLst>
          <pc:docMk/>
          <pc:sldMk cId="2696970746" sldId="270"/>
        </pc:sldMkLst>
        <pc:spChg chg="ord">
          <ac:chgData name="Sarah Gothard" userId="0e53f415fda5f162" providerId="LiveId" clId="{991CEB46-62AF-4668-A115-BCAF7F634A92}" dt="2021-04-10T18:42:07.243" v="26" actId="26606"/>
          <ac:spMkLst>
            <pc:docMk/>
            <pc:sldMk cId="2696970746" sldId="270"/>
            <ac:spMk id="4" creationId="{734DF08B-C78F-4DB2-8B25-0250E898880A}"/>
          </ac:spMkLst>
        </pc:spChg>
        <pc:spChg chg="add">
          <ac:chgData name="Sarah Gothard" userId="0e53f415fda5f162" providerId="LiveId" clId="{991CEB46-62AF-4668-A115-BCAF7F634A92}" dt="2021-04-10T18:42:07.243" v="26" actId="26606"/>
          <ac:spMkLst>
            <pc:docMk/>
            <pc:sldMk cId="2696970746" sldId="270"/>
            <ac:spMk id="11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42:07.243" v="26" actId="26606"/>
          <ac:spMkLst>
            <pc:docMk/>
            <pc:sldMk cId="2696970746" sldId="270"/>
            <ac:spMk id="13" creationId="{CB44330D-EA18-4254-AA95-EB49948539B8}"/>
          </ac:spMkLst>
        </pc:spChg>
        <pc:spChg chg="del">
          <ac:chgData name="Sarah Gothard" userId="0e53f415fda5f162" providerId="LiveId" clId="{991CEB46-62AF-4668-A115-BCAF7F634A92}" dt="2021-04-10T18:35:00.542" v="6"/>
          <ac:spMkLst>
            <pc:docMk/>
            <pc:sldMk cId="2696970746" sldId="270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5:00.542" v="6"/>
          <ac:spMkLst>
            <pc:docMk/>
            <pc:sldMk cId="2696970746" sldId="270"/>
            <ac:spMk id="32" creationId="{CB44330D-EA18-4254-AA95-EB49948539B8}"/>
          </ac:spMkLst>
        </pc:spChg>
        <pc:picChg chg="add del">
          <ac:chgData name="Sarah Gothard" userId="0e53f415fda5f162" providerId="LiveId" clId="{991CEB46-62AF-4668-A115-BCAF7F634A92}" dt="2021-04-10T18:41:40.799" v="24" actId="22"/>
          <ac:picMkLst>
            <pc:docMk/>
            <pc:sldMk cId="2696970746" sldId="270"/>
            <ac:picMk id="3" creationId="{0737BD71-400D-4584-AF64-149B1FC685FE}"/>
          </ac:picMkLst>
        </pc:picChg>
        <pc:picChg chg="add mod">
          <ac:chgData name="Sarah Gothard" userId="0e53f415fda5f162" providerId="LiveId" clId="{991CEB46-62AF-4668-A115-BCAF7F634A92}" dt="2021-04-10T18:42:07.243" v="26" actId="26606"/>
          <ac:picMkLst>
            <pc:docMk/>
            <pc:sldMk cId="2696970746" sldId="270"/>
            <ac:picMk id="6" creationId="{1D65B82F-391F-4231-8588-2C8BB9B9248D}"/>
          </ac:picMkLst>
        </pc:picChg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3341473048" sldId="270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68328113" sldId="271"/>
        </pc:sldMkLst>
      </pc:sldChg>
      <pc:sldChg chg="addSp delSp modSp add mod ord setBg delDesignElem">
        <pc:chgData name="Sarah Gothard" userId="0e53f415fda5f162" providerId="LiveId" clId="{991CEB46-62AF-4668-A115-BCAF7F634A92}" dt="2021-04-10T18:45:14.240" v="43" actId="26606"/>
        <pc:sldMkLst>
          <pc:docMk/>
          <pc:sldMk cId="1512778095" sldId="271"/>
        </pc:sldMkLst>
        <pc:spChg chg="ord">
          <ac:chgData name="Sarah Gothard" userId="0e53f415fda5f162" providerId="LiveId" clId="{991CEB46-62AF-4668-A115-BCAF7F634A92}" dt="2021-04-10T18:45:14.240" v="43" actId="26606"/>
          <ac:spMkLst>
            <pc:docMk/>
            <pc:sldMk cId="1512778095" sldId="271"/>
            <ac:spMk id="4" creationId="{734DF08B-C78F-4DB2-8B25-0250E898880A}"/>
          </ac:spMkLst>
        </pc:spChg>
        <pc:spChg chg="add">
          <ac:chgData name="Sarah Gothard" userId="0e53f415fda5f162" providerId="LiveId" clId="{991CEB46-62AF-4668-A115-BCAF7F634A92}" dt="2021-04-10T18:45:14.240" v="43" actId="26606"/>
          <ac:spMkLst>
            <pc:docMk/>
            <pc:sldMk cId="1512778095" sldId="271"/>
            <ac:spMk id="9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45:14.240" v="43" actId="26606"/>
          <ac:spMkLst>
            <pc:docMk/>
            <pc:sldMk cId="1512778095" sldId="271"/>
            <ac:spMk id="11" creationId="{CB44330D-EA18-4254-AA95-EB49948539B8}"/>
          </ac:spMkLst>
        </pc:spChg>
        <pc:spChg chg="del">
          <ac:chgData name="Sarah Gothard" userId="0e53f415fda5f162" providerId="LiveId" clId="{991CEB46-62AF-4668-A115-BCAF7F634A92}" dt="2021-04-10T18:35:00.704" v="8"/>
          <ac:spMkLst>
            <pc:docMk/>
            <pc:sldMk cId="1512778095" sldId="271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5:00.704" v="8"/>
          <ac:spMkLst>
            <pc:docMk/>
            <pc:sldMk cId="1512778095" sldId="271"/>
            <ac:spMk id="32" creationId="{CB44330D-EA18-4254-AA95-EB49948539B8}"/>
          </ac:spMkLst>
        </pc:spChg>
        <pc:picChg chg="add mod">
          <ac:chgData name="Sarah Gothard" userId="0e53f415fda5f162" providerId="LiveId" clId="{991CEB46-62AF-4668-A115-BCAF7F634A92}" dt="2021-04-10T18:45:14.240" v="43" actId="26606"/>
          <ac:picMkLst>
            <pc:docMk/>
            <pc:sldMk cId="1512778095" sldId="271"/>
            <ac:picMk id="3" creationId="{56FFF967-A080-4280-BC7F-0FB918E89B13}"/>
          </ac:picMkLst>
        </pc:picChg>
      </pc:sldChg>
      <pc:sldChg chg="addSp delSp modSp add mod ord setBg delDesignElem">
        <pc:chgData name="Sarah Gothard" userId="0e53f415fda5f162" providerId="LiveId" clId="{991CEB46-62AF-4668-A115-BCAF7F634A92}" dt="2021-04-10T18:45:56.104" v="45" actId="26606"/>
        <pc:sldMkLst>
          <pc:docMk/>
          <pc:sldMk cId="1573261911" sldId="272"/>
        </pc:sldMkLst>
        <pc:spChg chg="ord">
          <ac:chgData name="Sarah Gothard" userId="0e53f415fda5f162" providerId="LiveId" clId="{991CEB46-62AF-4668-A115-BCAF7F634A92}" dt="2021-04-10T18:45:56.104" v="45" actId="26606"/>
          <ac:spMkLst>
            <pc:docMk/>
            <pc:sldMk cId="1573261911" sldId="272"/>
            <ac:spMk id="4" creationId="{734DF08B-C78F-4DB2-8B25-0250E898880A}"/>
          </ac:spMkLst>
        </pc:spChg>
        <pc:spChg chg="add">
          <ac:chgData name="Sarah Gothard" userId="0e53f415fda5f162" providerId="LiveId" clId="{991CEB46-62AF-4668-A115-BCAF7F634A92}" dt="2021-04-10T18:45:56.104" v="45" actId="26606"/>
          <ac:spMkLst>
            <pc:docMk/>
            <pc:sldMk cId="1573261911" sldId="272"/>
            <ac:spMk id="9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45:56.104" v="45" actId="26606"/>
          <ac:spMkLst>
            <pc:docMk/>
            <pc:sldMk cId="1573261911" sldId="272"/>
            <ac:spMk id="11" creationId="{CB44330D-EA18-4254-AA95-EB49948539B8}"/>
          </ac:spMkLst>
        </pc:spChg>
        <pc:spChg chg="del">
          <ac:chgData name="Sarah Gothard" userId="0e53f415fda5f162" providerId="LiveId" clId="{991CEB46-62AF-4668-A115-BCAF7F634A92}" dt="2021-04-10T18:35:00.900" v="10"/>
          <ac:spMkLst>
            <pc:docMk/>
            <pc:sldMk cId="1573261911" sldId="272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5:00.900" v="10"/>
          <ac:spMkLst>
            <pc:docMk/>
            <pc:sldMk cId="1573261911" sldId="272"/>
            <ac:spMk id="32" creationId="{CB44330D-EA18-4254-AA95-EB49948539B8}"/>
          </ac:spMkLst>
        </pc:spChg>
        <pc:picChg chg="add mod">
          <ac:chgData name="Sarah Gothard" userId="0e53f415fda5f162" providerId="LiveId" clId="{991CEB46-62AF-4668-A115-BCAF7F634A92}" dt="2021-04-10T18:45:56.104" v="45" actId="26606"/>
          <ac:picMkLst>
            <pc:docMk/>
            <pc:sldMk cId="1573261911" sldId="272"/>
            <ac:picMk id="3" creationId="{6A662D6B-186A-49C4-BB46-82402FD8706B}"/>
          </ac:picMkLst>
        </pc:picChg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4218929859" sldId="272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1105432084" sldId="273"/>
        </pc:sldMkLst>
      </pc:sldChg>
      <pc:sldChg chg="addSp delSp modSp add mod ord setBg delDesignElem">
        <pc:chgData name="Sarah Gothard" userId="0e53f415fda5f162" providerId="LiveId" clId="{991CEB46-62AF-4668-A115-BCAF7F634A92}" dt="2021-04-10T18:46:36.341" v="47" actId="26606"/>
        <pc:sldMkLst>
          <pc:docMk/>
          <pc:sldMk cId="4062238022" sldId="273"/>
        </pc:sldMkLst>
        <pc:spChg chg="ord">
          <ac:chgData name="Sarah Gothard" userId="0e53f415fda5f162" providerId="LiveId" clId="{991CEB46-62AF-4668-A115-BCAF7F634A92}" dt="2021-04-10T18:46:36.341" v="47" actId="26606"/>
          <ac:spMkLst>
            <pc:docMk/>
            <pc:sldMk cId="4062238022" sldId="273"/>
            <ac:spMk id="4" creationId="{734DF08B-C78F-4DB2-8B25-0250E898880A}"/>
          </ac:spMkLst>
        </pc:spChg>
        <pc:spChg chg="add">
          <ac:chgData name="Sarah Gothard" userId="0e53f415fda5f162" providerId="LiveId" clId="{991CEB46-62AF-4668-A115-BCAF7F634A92}" dt="2021-04-10T18:46:36.341" v="47" actId="26606"/>
          <ac:spMkLst>
            <pc:docMk/>
            <pc:sldMk cId="4062238022" sldId="273"/>
            <ac:spMk id="9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46:36.341" v="47" actId="26606"/>
          <ac:spMkLst>
            <pc:docMk/>
            <pc:sldMk cId="4062238022" sldId="273"/>
            <ac:spMk id="11" creationId="{CB44330D-EA18-4254-AA95-EB49948539B8}"/>
          </ac:spMkLst>
        </pc:spChg>
        <pc:spChg chg="del">
          <ac:chgData name="Sarah Gothard" userId="0e53f415fda5f162" providerId="LiveId" clId="{991CEB46-62AF-4668-A115-BCAF7F634A92}" dt="2021-04-10T18:35:01.105" v="12"/>
          <ac:spMkLst>
            <pc:docMk/>
            <pc:sldMk cId="4062238022" sldId="273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5:01.105" v="12"/>
          <ac:spMkLst>
            <pc:docMk/>
            <pc:sldMk cId="4062238022" sldId="273"/>
            <ac:spMk id="32" creationId="{CB44330D-EA18-4254-AA95-EB49948539B8}"/>
          </ac:spMkLst>
        </pc:spChg>
        <pc:picChg chg="add mod">
          <ac:chgData name="Sarah Gothard" userId="0e53f415fda5f162" providerId="LiveId" clId="{991CEB46-62AF-4668-A115-BCAF7F634A92}" dt="2021-04-10T18:46:36.341" v="47" actId="26606"/>
          <ac:picMkLst>
            <pc:docMk/>
            <pc:sldMk cId="4062238022" sldId="273"/>
            <ac:picMk id="3" creationId="{AA8C99ED-2F4A-4720-85BC-4FA1C1718153}"/>
          </ac:picMkLst>
        </pc:picChg>
      </pc:sldChg>
      <pc:sldChg chg="addSp delSp modSp add mod ord setBg delDesignElem">
        <pc:chgData name="Sarah Gothard" userId="0e53f415fda5f162" providerId="LiveId" clId="{991CEB46-62AF-4668-A115-BCAF7F634A92}" dt="2021-04-10T18:47:00.763" v="49" actId="26606"/>
        <pc:sldMkLst>
          <pc:docMk/>
          <pc:sldMk cId="1131580757" sldId="274"/>
        </pc:sldMkLst>
        <pc:spChg chg="ord">
          <ac:chgData name="Sarah Gothard" userId="0e53f415fda5f162" providerId="LiveId" clId="{991CEB46-62AF-4668-A115-BCAF7F634A92}" dt="2021-04-10T18:47:00.763" v="49" actId="26606"/>
          <ac:spMkLst>
            <pc:docMk/>
            <pc:sldMk cId="1131580757" sldId="274"/>
            <ac:spMk id="4" creationId="{734DF08B-C78F-4DB2-8B25-0250E898880A}"/>
          </ac:spMkLst>
        </pc:spChg>
        <pc:spChg chg="add">
          <ac:chgData name="Sarah Gothard" userId="0e53f415fda5f162" providerId="LiveId" clId="{991CEB46-62AF-4668-A115-BCAF7F634A92}" dt="2021-04-10T18:47:00.763" v="49" actId="26606"/>
          <ac:spMkLst>
            <pc:docMk/>
            <pc:sldMk cId="1131580757" sldId="274"/>
            <ac:spMk id="9" creationId="{32BC26D8-82FB-445E-AA49-62A77D7C1EE0}"/>
          </ac:spMkLst>
        </pc:spChg>
        <pc:spChg chg="add">
          <ac:chgData name="Sarah Gothard" userId="0e53f415fda5f162" providerId="LiveId" clId="{991CEB46-62AF-4668-A115-BCAF7F634A92}" dt="2021-04-10T18:47:00.763" v="49" actId="26606"/>
          <ac:spMkLst>
            <pc:docMk/>
            <pc:sldMk cId="1131580757" sldId="274"/>
            <ac:spMk id="11" creationId="{CB44330D-EA18-4254-AA95-EB49948539B8}"/>
          </ac:spMkLst>
        </pc:spChg>
        <pc:spChg chg="del">
          <ac:chgData name="Sarah Gothard" userId="0e53f415fda5f162" providerId="LiveId" clId="{991CEB46-62AF-4668-A115-BCAF7F634A92}" dt="2021-04-10T18:35:01.257" v="14"/>
          <ac:spMkLst>
            <pc:docMk/>
            <pc:sldMk cId="1131580757" sldId="274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5:01.257" v="14"/>
          <ac:spMkLst>
            <pc:docMk/>
            <pc:sldMk cId="1131580757" sldId="274"/>
            <ac:spMk id="32" creationId="{CB44330D-EA18-4254-AA95-EB49948539B8}"/>
          </ac:spMkLst>
        </pc:spChg>
        <pc:picChg chg="add mod">
          <ac:chgData name="Sarah Gothard" userId="0e53f415fda5f162" providerId="LiveId" clId="{991CEB46-62AF-4668-A115-BCAF7F634A92}" dt="2021-04-10T18:47:00.763" v="49" actId="26606"/>
          <ac:picMkLst>
            <pc:docMk/>
            <pc:sldMk cId="1131580757" sldId="274"/>
            <ac:picMk id="3" creationId="{8B1003D7-2A8B-4DF6-88A4-D9C7F8EDE280}"/>
          </ac:picMkLst>
        </pc:picChg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1183715207" sldId="274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1531640069" sldId="275"/>
        </pc:sldMkLst>
      </pc:sldChg>
      <pc:sldChg chg="delSp add del setBg delDesignElem">
        <pc:chgData name="Sarah Gothard" userId="0e53f415fda5f162" providerId="LiveId" clId="{991CEB46-62AF-4668-A115-BCAF7F634A92}" dt="2021-04-10T18:44:21.264" v="41" actId="47"/>
        <pc:sldMkLst>
          <pc:docMk/>
          <pc:sldMk cId="4108723147" sldId="275"/>
        </pc:sldMkLst>
        <pc:spChg chg="del">
          <ac:chgData name="Sarah Gothard" userId="0e53f415fda5f162" providerId="LiveId" clId="{991CEB46-62AF-4668-A115-BCAF7F634A92}" dt="2021-04-10T18:35:01.416" v="16"/>
          <ac:spMkLst>
            <pc:docMk/>
            <pc:sldMk cId="4108723147" sldId="275"/>
            <ac:spMk id="30" creationId="{32BC26D8-82FB-445E-AA49-62A77D7C1EE0}"/>
          </ac:spMkLst>
        </pc:spChg>
        <pc:spChg chg="del">
          <ac:chgData name="Sarah Gothard" userId="0e53f415fda5f162" providerId="LiveId" clId="{991CEB46-62AF-4668-A115-BCAF7F634A92}" dt="2021-04-10T18:35:01.416" v="16"/>
          <ac:spMkLst>
            <pc:docMk/>
            <pc:sldMk cId="4108723147" sldId="275"/>
            <ac:spMk id="32" creationId="{CB44330D-EA18-4254-AA95-EB49948539B8}"/>
          </ac:spMkLst>
        </pc:spChg>
      </pc:sldChg>
      <pc:sldChg chg="add">
        <pc:chgData name="Sarah Gothard" userId="0e53f415fda5f162" providerId="LiveId" clId="{991CEB46-62AF-4668-A115-BCAF7F634A92}" dt="2021-04-10T18:42:12.418" v="27" actId="2890"/>
        <pc:sldMkLst>
          <pc:docMk/>
          <pc:sldMk cId="2149013551" sldId="276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2860926123" sldId="277"/>
        </pc:sldMkLst>
      </pc:sldChg>
      <pc:sldChg chg="add">
        <pc:chgData name="Sarah Gothard" userId="0e53f415fda5f162" providerId="LiveId" clId="{991CEB46-62AF-4668-A115-BCAF7F634A92}" dt="2021-04-10T18:42:16.102" v="28" actId="2890"/>
        <pc:sldMkLst>
          <pc:docMk/>
          <pc:sldMk cId="3875651020" sldId="277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2069413693" sldId="278"/>
        </pc:sldMkLst>
      </pc:sldChg>
      <pc:sldChg chg="add">
        <pc:chgData name="Sarah Gothard" userId="0e53f415fda5f162" providerId="LiveId" clId="{991CEB46-62AF-4668-A115-BCAF7F634A92}" dt="2021-04-10T18:42:18.421" v="29" actId="2890"/>
        <pc:sldMkLst>
          <pc:docMk/>
          <pc:sldMk cId="3020764474" sldId="278"/>
        </pc:sldMkLst>
      </pc:sldChg>
      <pc:sldChg chg="add">
        <pc:chgData name="Sarah Gothard" userId="0e53f415fda5f162" providerId="LiveId" clId="{991CEB46-62AF-4668-A115-BCAF7F634A92}" dt="2021-04-10T18:42:21.111" v="30" actId="2890"/>
        <pc:sldMkLst>
          <pc:docMk/>
          <pc:sldMk cId="2346688344" sldId="279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2268805832" sldId="280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1126619788" sldId="283"/>
        </pc:sldMkLst>
      </pc:sldChg>
      <pc:sldChg chg="del">
        <pc:chgData name="Sarah Gothard" userId="0e53f415fda5f162" providerId="LiveId" clId="{991CEB46-62AF-4668-A115-BCAF7F634A92}" dt="2021-04-10T18:34:59.325" v="2" actId="47"/>
        <pc:sldMkLst>
          <pc:docMk/>
          <pc:sldMk cId="3033798952" sldId="28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A5E8-EBEC-488E-AE66-5DA21A38EE26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6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FCC0-5F4E-427F-9127-B94CD82A0C38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7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3A5CF-AFEC-4509-B771-31481ADC1172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8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43AE-BA47-4254-AC12-551DD83CE10D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6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CAEB-D68E-468F-8E56-B4B66E1C0A61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0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C4FE-EB64-46BB-9205-B1EE9EE8BFC9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2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4EE6-CF30-4CA8-B154-B496D8D79A09}" type="datetime1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3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C175-E6CD-4916-8689-413DF59FA2B7}" type="datetime1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1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422B-9403-45EA-B93B-F8104079F340}" type="datetime1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06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7844-C336-4BB0-BDE0-54C7634A075B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3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9165-212D-48C1-9776-729E0A8C0D58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3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B597-F26C-4EAF-A163-38755C5479C0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7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277B3-F2AB-47E8-A410-E4DFF7CB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739F4C-282F-858D-6236-EFABE66E177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384782"/>
            <a:ext cx="10287000" cy="208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63B2D-87C8-8812-92D0-322BD815D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D8D98C9-E6A3-1BA5-8907-CD22B98070B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6D56C1D-4331-D0CB-6274-575F4A18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22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5B798-5B6F-1EFC-E2FA-75CDCFD5C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9327F20-B615-BFE2-ACBB-F7FCCE94A34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A02A55C-D4C0-2BD8-67D0-50F814D94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961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CD01F-C32F-04F5-529C-52D823223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24E5CAB-3BA5-112B-EF27-5B18F85C377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8255C03E-F89D-ECF6-8963-7371B4DBF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904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B8713-276B-9E09-1A2E-C2234169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D67B7-F595-8C72-DD62-47C5DE5DD5C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FA68521-881A-C92B-22C8-370C9A6C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41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574C2-3ABC-C412-415B-43DF611BC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C6FA035-45FD-ABAC-52BD-99E7F8FF248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CE1BB57-75AF-E60D-0B96-8743ACF7A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246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F3CD7-9C8D-5108-97EB-C63EC2AE8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CC49F88-50C2-31EC-2853-292009F5E2F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F16C8D7-F9B6-8D58-CDE9-33CC06A44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30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691D-8B6A-1B88-ED1C-4D843A5F4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62D9BC3-31FB-0449-06FF-4CC1AE9247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BA9287A-B675-7A34-595B-E52CDBC03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10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6FC7100-6F0D-9F8F-AC6F-35415FDA643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5532CE3-BAE0-7E88-B1AF-41B064C9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269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CB313AA-24DC-C6D6-F836-D85EEFC2FDB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4EE3B84-ACFC-AADB-93D9-CBC78DF32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270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E0B8807-3176-70E7-2E10-2ADEEBC27F6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3BCBE517-056E-73CA-3D3D-390B71C0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970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127FD32-B6BC-DE73-1FDE-EDBB99516A6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65CC9A4-2C0E-3780-0331-6231D46AB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304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1B039-4F98-564C-21CB-DCAFE5FBE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ED99802-418B-3867-6741-5FCFB08D60F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5D2D5DF-CE8B-16E8-26BD-603E5EB03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33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AB3FECF-B38F-FE1D-623B-EC69F0B9E23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1A18BF1-0793-1D45-32E6-805D53445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165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93358-56F8-0757-F9C9-B4D848F8F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5875DE3-F0E2-B192-8B4B-EA414D0257D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64B5B0C-61EF-06E0-91FE-A48B10021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31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62C4A-36E1-557A-71C3-7F9544024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2824B4E-3116-550E-D4CD-C718385BFAE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D3247C1-907E-C5B7-C9D6-7C56B8B3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06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75</Words>
  <Application>Microsoft Office PowerPoint</Application>
  <PresentationFormat>Widescreen</PresentationFormat>
  <Paragraphs>18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7</cp:revision>
  <dcterms:created xsi:type="dcterms:W3CDTF">2019-10-03T18:26:20Z</dcterms:created>
  <dcterms:modified xsi:type="dcterms:W3CDTF">2026-09-12T01:35:08Z</dcterms:modified>
</cp:coreProperties>
</file>