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38" autoAdjust="0"/>
    <p:restoredTop sz="92081" autoAdjust="0"/>
  </p:normalViewPr>
  <p:slideViewPr>
    <p:cSldViewPr snapToGrid="0" showGuides="1">
      <p:cViewPr varScale="1">
        <p:scale>
          <a:sx n="60" d="100"/>
          <a:sy n="60" d="100"/>
        </p:scale>
        <p:origin x="56" y="2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53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34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7/2/2025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42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1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94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39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568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3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7/2/2025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35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7/2/2025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37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7/2/2025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86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84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56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7/2/2025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4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EDA4808-FE50-61B3-5475-E57F150227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02180"/>
            <a:ext cx="10905066" cy="245364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6EDD82-7C0D-4D7B-89B6-23980E9B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3757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3AB6DE-9DC2-4B80-9735-51CF797F5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87353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F7F3207-4A69-BFA5-8FA2-8AE0371C4C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53" y="0"/>
            <a:ext cx="120730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146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6B916169-8DFF-F35B-2AA3-EE5EDE50CF59}"/>
              </a:ext>
            </a:extLst>
          </p:cNvPr>
          <p:cNvSpPr txBox="1">
            <a:spLocks/>
          </p:cNvSpPr>
          <p:nvPr/>
        </p:nvSpPr>
        <p:spPr>
          <a:xfrm>
            <a:off x="4038600" y="6587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Public Domain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6FE30E-EAD6-1606-D2A8-4402C0BC1B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8064"/>
            <a:ext cx="12192000" cy="426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858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5091B976-E78F-D19F-ED07-67A46053377D}"/>
              </a:ext>
            </a:extLst>
          </p:cNvPr>
          <p:cNvSpPr txBox="1">
            <a:spLocks/>
          </p:cNvSpPr>
          <p:nvPr/>
        </p:nvSpPr>
        <p:spPr>
          <a:xfrm>
            <a:off x="4038600" y="6587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Public Domain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3E91ED-F854-EFA2-AE19-679272DA77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548"/>
            <a:ext cx="12192000" cy="672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073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F146FB6B-0B2F-3969-DDB7-0091A83A5307}"/>
              </a:ext>
            </a:extLst>
          </p:cNvPr>
          <p:cNvSpPr txBox="1">
            <a:spLocks/>
          </p:cNvSpPr>
          <p:nvPr/>
        </p:nvSpPr>
        <p:spPr>
          <a:xfrm>
            <a:off x="4038600" y="6587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Public Domain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A68353-83B1-1AE1-A5E5-2141369D3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63" y="0"/>
            <a:ext cx="120196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974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B31AB173-185F-DD08-CE62-65D0E4CC7F28}"/>
              </a:ext>
            </a:extLst>
          </p:cNvPr>
          <p:cNvSpPr txBox="1">
            <a:spLocks/>
          </p:cNvSpPr>
          <p:nvPr/>
        </p:nvSpPr>
        <p:spPr>
          <a:xfrm>
            <a:off x="4038600" y="6587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Public Domain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A5A66C-AC5F-70D5-059E-CA3C19D9CB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1555"/>
            <a:ext cx="12192000" cy="641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822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6FDC7D6D-7270-CFF7-DCDE-C181E1F7FC78}"/>
              </a:ext>
            </a:extLst>
          </p:cNvPr>
          <p:cNvSpPr txBox="1">
            <a:spLocks/>
          </p:cNvSpPr>
          <p:nvPr/>
        </p:nvSpPr>
        <p:spPr>
          <a:xfrm>
            <a:off x="4038600" y="6587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Public Domain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23EF17-67F2-CE2D-46C4-E1CFEA3D2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1832"/>
            <a:ext cx="12192000" cy="403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303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25FB67C5-9718-6909-A7FB-9D02CD65CA84}"/>
              </a:ext>
            </a:extLst>
          </p:cNvPr>
          <p:cNvSpPr txBox="1">
            <a:spLocks/>
          </p:cNvSpPr>
          <p:nvPr/>
        </p:nvSpPr>
        <p:spPr>
          <a:xfrm>
            <a:off x="4789372" y="6600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Public Domain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D0E8709-1660-3FEE-260A-06518E658D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634"/>
            <a:ext cx="12192000" cy="6812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705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0EA3A675-A56A-C18A-FED0-5B3C4FC6B857}"/>
              </a:ext>
            </a:extLst>
          </p:cNvPr>
          <p:cNvSpPr txBox="1">
            <a:spLocks/>
          </p:cNvSpPr>
          <p:nvPr/>
        </p:nvSpPr>
        <p:spPr>
          <a:xfrm>
            <a:off x="4731619" y="655351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Public Domain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227EC-EB77-CADE-7939-0892595262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61792"/>
            <a:ext cx="12192000" cy="413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194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62</Words>
  <Application>Microsoft Office PowerPoint</Application>
  <PresentationFormat>Widescreen</PresentationFormat>
  <Paragraphs>12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4</cp:revision>
  <dcterms:created xsi:type="dcterms:W3CDTF">2019-10-19T00:30:17Z</dcterms:created>
  <dcterms:modified xsi:type="dcterms:W3CDTF">2025-07-02T14:18:35Z</dcterms:modified>
</cp:coreProperties>
</file>