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"/>
  </p:notesMasterIdLst>
  <p:sldIdLst>
    <p:sldId id="339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A3B61D-7B7E-4E08-A364-59F5AFF35E23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3D6A05-9BB6-4CFF-AAAB-16490B507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253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08103-9D4C-081E-EB05-655417C95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F6E4A2-D918-C472-ADE5-4F018FA59F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479E4E-BB26-8A03-06BB-0CD6C2E9D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You are welcome to use or modify these PowerPoints as needed. Feel free to change the design or layout to suit your ministry, school, home, or company. </a:t>
            </a:r>
            <a:r>
              <a:rPr lang="en-US"/>
              <a:t>More PowerPoint slides can be found at mobilehymns.org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C45538-A705-90DA-4DD8-414A768FBC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908AF-65BE-457F-9D87-289A548E61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907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47AAD-F24A-80E9-163D-3FADCC5995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072480-53B7-C4C9-085C-D503DEACB7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06B89-E43F-4316-CD4D-3DD8D34AF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1510A-5FF8-42FC-B23E-22DA032B644A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63901-C950-4E4B-2DF8-AD34EA7E2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C22680-016B-55EA-3A62-CA2F5E9B6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C854-7977-4C5E-B993-BCDA9D6C3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715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547ED-C277-A523-AF76-FDEABF807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B0B9C-F40C-4CD4-2DBA-312C2B310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A1942-02C3-A439-2660-687573B95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1510A-5FF8-42FC-B23E-22DA032B644A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9E2C29-0684-EB04-2E9F-CC501F10F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59B8D8-64D1-9755-2A30-319E38F07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C854-7977-4C5E-B993-BCDA9D6C3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814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B8447-563E-4059-40C4-468A6A467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2AE966-0CF8-B645-3888-1C0B28B8B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34CCD5-1A2D-FDDE-B493-1AA287FE6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1510A-5FF8-42FC-B23E-22DA032B644A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231EB-6877-0955-51CF-739A0305A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FB5498-29F7-BC73-5A50-FF79FF254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C854-7977-4C5E-B993-BCDA9D6C3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085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B0C89-F8E4-27BD-80BD-4DD01FBA4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16C43-0C0E-2DEC-DD28-8920732445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90F64E-4A5C-5555-BB8D-AE989D60A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962B08-B681-50AD-3F6A-9C5B93918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1510A-5FF8-42FC-B23E-22DA032B644A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68168-48DA-F24B-D2F7-5AB83F299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6CEDD-F627-DC16-5A36-64D139398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C854-7977-4C5E-B993-BCDA9D6C3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789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CF4C3-B838-DA1E-3962-9B6F379C8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DEEB7B-92B4-255B-30FC-359C732786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EED03-B96A-337A-1D6A-6473B7258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19846B-506E-DD3E-44BF-29EEB05970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07A9CD-F918-FC7A-164B-65AAF90DA9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98AD5B-CF2B-F5A3-E8AE-B7FCACCA5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1510A-5FF8-42FC-B23E-22DA032B644A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EFA171-7EEA-D122-E517-12B86A3C9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4D106D-2A3A-5703-CFAB-69417D736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C854-7977-4C5E-B993-BCDA9D6C3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903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328AD-9BD0-19D6-5438-8B52217F7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B04C9D-92A7-766D-CDEE-1F3C2ACBC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1510A-5FF8-42FC-B23E-22DA032B644A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685F87-0978-CE6E-D9EA-DF7E01FAE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B447B1-BCC5-E843-8766-296DE850E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C854-7977-4C5E-B993-BCDA9D6C3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637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BBDEB6-D33F-626A-0E6F-B5BB53A50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1510A-5FF8-42FC-B23E-22DA032B644A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16EF02-94D1-0615-C2E9-1E24E1E6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C57116-E857-28FB-8A6A-AE173E736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C854-7977-4C5E-B993-BCDA9D6C3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780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B3245-DFE0-F466-3B97-F97B586BE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43DBF-31E6-2C63-B173-7E43F1816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E40AB0-A94C-711F-BBF4-88A7817F69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7D7FE6-428D-4411-138D-60F5ED6AD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1510A-5FF8-42FC-B23E-22DA032B644A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F8ECF7-5AA3-279B-A8B3-B3B28AB94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47634E-7248-61DD-DB8C-D8DACF91D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C854-7977-4C5E-B993-BCDA9D6C3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757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D22EE-61C1-33B3-9C97-E714CAB65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EFC132-3D55-2588-C796-88B1DF9461E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F00990-285F-53E1-CD19-0B995886FD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5E96D9-61D7-219E-8256-67FCADA0D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1510A-5FF8-42FC-B23E-22DA032B644A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05CF0-494A-116A-7B63-5E00B9B3F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735D08-92E3-97F0-3541-D13C4FD2E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C854-7977-4C5E-B993-BCDA9D6C3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941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E8B47-4735-EC60-2828-159287745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FD9E22-95DD-4843-699E-4E9BD823C5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0B6924-4364-C893-40E9-622DB94C8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1510A-5FF8-42FC-B23E-22DA032B644A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99BCB7-5126-3939-3380-3387B271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7DDCC9-7A49-DE58-063E-2F402042D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C854-7977-4C5E-B993-BCDA9D6C3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72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D9764E-E79A-E197-99C3-38B243B341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A4227E-5DF6-9996-BB83-7445114F99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507BE-14F2-16C4-58F3-F769D606D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1510A-5FF8-42FC-B23E-22DA032B644A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271311-3A44-9620-1991-2FC854700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A4C13-2B46-9281-01A2-BF8E70F69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C854-7977-4C5E-B993-BCDA9D6C3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567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14B0A9-0186-497C-8711-C9C8F6415D24}" type="datetime1">
              <a:rPr lang="en-US" smtClean="0"/>
              <a:t>10/17/2026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137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AFEFCB-BCA6-9072-263A-E6D99D7CF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3DCE47-EC43-A124-53F9-082A8F7290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F09174-BFE9-C81C-995D-C7D9B184FC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91510A-5FF8-42FC-B23E-22DA032B644A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38FE7-B361-757C-7A82-791024873B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000" y="6603999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5C45F5-4439-639D-0E0E-C9983E2DF3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F0C854-7977-4C5E-B993-BCDA9D6C3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65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5000" y="6604000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64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987C49-136A-F915-4150-9A83720FE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4731117-3976-4491-A1BD-0E0F5020AD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0073BCFC-A707-B537-BEF3-666086705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A6211C-4BD7-6F98-0607-29C465598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467" y="6356350"/>
            <a:ext cx="11237976" cy="5016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Domain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6511CA-DFF2-A48D-A591-CA2E8CA80B1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484098"/>
            <a:ext cx="10287000" cy="188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53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ECF5E36-C54E-B09D-CBA3-ED4C9D1BEC2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956A41-DA09-FB7F-6BF9-759896F14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176006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47</Words>
  <Application>Microsoft Office PowerPoint</Application>
  <PresentationFormat>Widescreen</PresentationFormat>
  <Paragraphs>4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Office Theme</vt:lpstr>
      <vt:lpstr>1_Office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Gothard, Sarah</dc:creator>
  <cp:lastModifiedBy>Gothard, Sarah</cp:lastModifiedBy>
  <cp:revision>1</cp:revision>
  <dcterms:created xsi:type="dcterms:W3CDTF">2026-10-17T14:29:30Z</dcterms:created>
  <dcterms:modified xsi:type="dcterms:W3CDTF">2026-10-17T14:33:45Z</dcterms:modified>
</cp:coreProperties>
</file>