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2" r:id="rId7"/>
    <p:sldId id="263" r:id="rId8"/>
    <p:sldId id="264" r:id="rId9"/>
    <p:sldId id="267" r:id="rId10"/>
    <p:sldId id="268" r:id="rId11"/>
    <p:sldId id="269"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70" r:id="rId25"/>
    <p:sldId id="265"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660FB2-44C8-4215-9B0D-359ADB0D39ED}" v="68" dt="2020-11-17T12:40:06.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57660FB2-44C8-4215-9B0D-359ADB0D39ED}"/>
    <pc:docChg chg="custSel mod addSld delSld modSld">
      <pc:chgData name="Sarah Gothard" userId="0e53f415fda5f162" providerId="LiveId" clId="{57660FB2-44C8-4215-9B0D-359ADB0D39ED}" dt="2020-11-17T12:40:08.423" v="106" actId="26606"/>
      <pc:docMkLst>
        <pc:docMk/>
      </pc:docMkLst>
      <pc:sldChg chg="addSp modSp mod setBg">
        <pc:chgData name="Sarah Gothard" userId="0e53f415fda5f162" providerId="LiveId" clId="{57660FB2-44C8-4215-9B0D-359ADB0D39ED}" dt="2020-11-16T15:39:30.807" v="1" actId="26606"/>
        <pc:sldMkLst>
          <pc:docMk/>
          <pc:sldMk cId="2761225346" sldId="256"/>
        </pc:sldMkLst>
        <pc:spChg chg="mod ord">
          <ac:chgData name="Sarah Gothard" userId="0e53f415fda5f162" providerId="LiveId" clId="{57660FB2-44C8-4215-9B0D-359ADB0D39ED}" dt="2020-11-16T15:39:30.807" v="1" actId="26606"/>
          <ac:spMkLst>
            <pc:docMk/>
            <pc:sldMk cId="2761225346" sldId="256"/>
            <ac:spMk id="4" creationId="{4AD49177-28EC-4E32-8C70-356F7097D659}"/>
          </ac:spMkLst>
        </pc:spChg>
        <pc:spChg chg="add">
          <ac:chgData name="Sarah Gothard" userId="0e53f415fda5f162" providerId="LiveId" clId="{57660FB2-44C8-4215-9B0D-359ADB0D39ED}" dt="2020-11-16T15:39:30.807" v="1" actId="26606"/>
          <ac:spMkLst>
            <pc:docMk/>
            <pc:sldMk cId="2761225346" sldId="256"/>
            <ac:spMk id="9" creationId="{32BC26D8-82FB-445E-AA49-62A77D7C1EE0}"/>
          </ac:spMkLst>
        </pc:spChg>
        <pc:spChg chg="add">
          <ac:chgData name="Sarah Gothard" userId="0e53f415fda5f162" providerId="LiveId" clId="{57660FB2-44C8-4215-9B0D-359ADB0D39ED}" dt="2020-11-16T15:39:30.807" v="1" actId="26606"/>
          <ac:spMkLst>
            <pc:docMk/>
            <pc:sldMk cId="2761225346" sldId="256"/>
            <ac:spMk id="11" creationId="{CB44330D-EA18-4254-AA95-EB49948539B8}"/>
          </ac:spMkLst>
        </pc:spChg>
        <pc:picChg chg="add mod">
          <ac:chgData name="Sarah Gothard" userId="0e53f415fda5f162" providerId="LiveId" clId="{57660FB2-44C8-4215-9B0D-359ADB0D39ED}" dt="2020-11-16T15:39:30.807" v="1" actId="26606"/>
          <ac:picMkLst>
            <pc:docMk/>
            <pc:sldMk cId="2761225346" sldId="256"/>
            <ac:picMk id="2" creationId="{DAE978A8-4EFA-4284-9F07-11DF1A4773EB}"/>
          </ac:picMkLst>
        </pc:picChg>
      </pc:sldChg>
      <pc:sldChg chg="addSp modSp mod setBg">
        <pc:chgData name="Sarah Gothard" userId="0e53f415fda5f162" providerId="LiveId" clId="{57660FB2-44C8-4215-9B0D-359ADB0D39ED}" dt="2020-11-16T15:40:15.861" v="12" actId="26606"/>
        <pc:sldMkLst>
          <pc:docMk/>
          <pc:sldMk cId="297703954" sldId="257"/>
        </pc:sldMkLst>
        <pc:spChg chg="mod ord">
          <ac:chgData name="Sarah Gothard" userId="0e53f415fda5f162" providerId="LiveId" clId="{57660FB2-44C8-4215-9B0D-359ADB0D39ED}" dt="2020-11-16T15:40:15.861" v="12" actId="26606"/>
          <ac:spMkLst>
            <pc:docMk/>
            <pc:sldMk cId="297703954" sldId="257"/>
            <ac:spMk id="4" creationId="{A3CFBA8E-9E1B-4E86-ABDF-71A2F7C78A70}"/>
          </ac:spMkLst>
        </pc:spChg>
        <pc:spChg chg="add">
          <ac:chgData name="Sarah Gothard" userId="0e53f415fda5f162" providerId="LiveId" clId="{57660FB2-44C8-4215-9B0D-359ADB0D39ED}" dt="2020-11-16T15:40:15.861" v="12" actId="26606"/>
          <ac:spMkLst>
            <pc:docMk/>
            <pc:sldMk cId="297703954" sldId="257"/>
            <ac:spMk id="9" creationId="{32BC26D8-82FB-445E-AA49-62A77D7C1EE0}"/>
          </ac:spMkLst>
        </pc:spChg>
        <pc:spChg chg="add">
          <ac:chgData name="Sarah Gothard" userId="0e53f415fda5f162" providerId="LiveId" clId="{57660FB2-44C8-4215-9B0D-359ADB0D39ED}" dt="2020-11-16T15:40:15.861" v="12" actId="26606"/>
          <ac:spMkLst>
            <pc:docMk/>
            <pc:sldMk cId="297703954" sldId="257"/>
            <ac:spMk id="11" creationId="{CB44330D-EA18-4254-AA95-EB49948539B8}"/>
          </ac:spMkLst>
        </pc:spChg>
        <pc:picChg chg="add mod">
          <ac:chgData name="Sarah Gothard" userId="0e53f415fda5f162" providerId="LiveId" clId="{57660FB2-44C8-4215-9B0D-359ADB0D39ED}" dt="2020-11-16T15:40:15.861" v="12" actId="26606"/>
          <ac:picMkLst>
            <pc:docMk/>
            <pc:sldMk cId="297703954" sldId="257"/>
            <ac:picMk id="2" creationId="{6BFE1483-FCC9-44F3-8295-B98585652C17}"/>
          </ac:picMkLst>
        </pc:picChg>
      </pc:sldChg>
      <pc:sldChg chg="addSp delSp modSp add mod setBg">
        <pc:chgData name="Sarah Gothard" userId="0e53f415fda5f162" providerId="LiveId" clId="{57660FB2-44C8-4215-9B0D-359ADB0D39ED}" dt="2020-11-16T15:42:02.442" v="18" actId="26606"/>
        <pc:sldMkLst>
          <pc:docMk/>
          <pc:sldMk cId="3325857730" sldId="258"/>
        </pc:sldMkLst>
        <pc:spChg chg="mod ord">
          <ac:chgData name="Sarah Gothard" userId="0e53f415fda5f162" providerId="LiveId" clId="{57660FB2-44C8-4215-9B0D-359ADB0D39ED}" dt="2020-11-16T15:42:02.442" v="18" actId="26606"/>
          <ac:spMkLst>
            <pc:docMk/>
            <pc:sldMk cId="3325857730" sldId="258"/>
            <ac:spMk id="4" creationId="{A3CFBA8E-9E1B-4E86-ABDF-71A2F7C78A70}"/>
          </ac:spMkLst>
        </pc:spChg>
        <pc:spChg chg="add">
          <ac:chgData name="Sarah Gothard" userId="0e53f415fda5f162" providerId="LiveId" clId="{57660FB2-44C8-4215-9B0D-359ADB0D39ED}" dt="2020-11-16T15:42:02.442" v="18" actId="26606"/>
          <ac:spMkLst>
            <pc:docMk/>
            <pc:sldMk cId="3325857730" sldId="258"/>
            <ac:spMk id="10" creationId="{32BC26D8-82FB-445E-AA49-62A77D7C1EE0}"/>
          </ac:spMkLst>
        </pc:spChg>
        <pc:spChg chg="add">
          <ac:chgData name="Sarah Gothard" userId="0e53f415fda5f162" providerId="LiveId" clId="{57660FB2-44C8-4215-9B0D-359ADB0D39ED}" dt="2020-11-16T15:42:02.442" v="18" actId="26606"/>
          <ac:spMkLst>
            <pc:docMk/>
            <pc:sldMk cId="3325857730" sldId="258"/>
            <ac:spMk id="12" creationId="{CB44330D-EA18-4254-AA95-EB49948539B8}"/>
          </ac:spMkLst>
        </pc:spChg>
        <pc:picChg chg="add del">
          <ac:chgData name="Sarah Gothard" userId="0e53f415fda5f162" providerId="LiveId" clId="{57660FB2-44C8-4215-9B0D-359ADB0D39ED}" dt="2020-11-16T15:41:10.126" v="16" actId="478"/>
          <ac:picMkLst>
            <pc:docMk/>
            <pc:sldMk cId="3325857730" sldId="258"/>
            <ac:picMk id="2" creationId="{7B4B087E-105F-48D6-B0C3-BC45347720ED}"/>
          </ac:picMkLst>
        </pc:picChg>
        <pc:picChg chg="add del">
          <ac:chgData name="Sarah Gothard" userId="0e53f415fda5f162" providerId="LiveId" clId="{57660FB2-44C8-4215-9B0D-359ADB0D39ED}" dt="2020-11-16T15:41:08.775" v="15"/>
          <ac:picMkLst>
            <pc:docMk/>
            <pc:sldMk cId="3325857730" sldId="258"/>
            <ac:picMk id="3" creationId="{A0C3186B-791D-42BB-A367-9DBD3F97151F}"/>
          </ac:picMkLst>
        </pc:picChg>
        <pc:picChg chg="add mod">
          <ac:chgData name="Sarah Gothard" userId="0e53f415fda5f162" providerId="LiveId" clId="{57660FB2-44C8-4215-9B0D-359ADB0D39ED}" dt="2020-11-16T15:42:02.442" v="18" actId="26606"/>
          <ac:picMkLst>
            <pc:docMk/>
            <pc:sldMk cId="3325857730" sldId="258"/>
            <ac:picMk id="5" creationId="{528A058D-DE9E-4460-A2F2-C5BD6D7180E7}"/>
          </ac:picMkLst>
        </pc:picChg>
      </pc:sldChg>
      <pc:sldChg chg="addSp modSp add mod setBg">
        <pc:chgData name="Sarah Gothard" userId="0e53f415fda5f162" providerId="LiveId" clId="{57660FB2-44C8-4215-9B0D-359ADB0D39ED}" dt="2020-11-16T15:42:20.694" v="20" actId="26606"/>
        <pc:sldMkLst>
          <pc:docMk/>
          <pc:sldMk cId="636094024" sldId="259"/>
        </pc:sldMkLst>
        <pc:spChg chg="mod ord">
          <ac:chgData name="Sarah Gothard" userId="0e53f415fda5f162" providerId="LiveId" clId="{57660FB2-44C8-4215-9B0D-359ADB0D39ED}" dt="2020-11-16T15:42:20.694" v="20" actId="26606"/>
          <ac:spMkLst>
            <pc:docMk/>
            <pc:sldMk cId="636094024" sldId="259"/>
            <ac:spMk id="4" creationId="{A3CFBA8E-9E1B-4E86-ABDF-71A2F7C78A70}"/>
          </ac:spMkLst>
        </pc:spChg>
        <pc:spChg chg="add">
          <ac:chgData name="Sarah Gothard" userId="0e53f415fda5f162" providerId="LiveId" clId="{57660FB2-44C8-4215-9B0D-359ADB0D39ED}" dt="2020-11-16T15:42:20.694" v="20" actId="26606"/>
          <ac:spMkLst>
            <pc:docMk/>
            <pc:sldMk cId="636094024" sldId="259"/>
            <ac:spMk id="9" creationId="{32BC26D8-82FB-445E-AA49-62A77D7C1EE0}"/>
          </ac:spMkLst>
        </pc:spChg>
        <pc:spChg chg="add">
          <ac:chgData name="Sarah Gothard" userId="0e53f415fda5f162" providerId="LiveId" clId="{57660FB2-44C8-4215-9B0D-359ADB0D39ED}" dt="2020-11-16T15:42:20.694" v="20" actId="26606"/>
          <ac:spMkLst>
            <pc:docMk/>
            <pc:sldMk cId="636094024" sldId="259"/>
            <ac:spMk id="11" creationId="{CB44330D-EA18-4254-AA95-EB49948539B8}"/>
          </ac:spMkLst>
        </pc:spChg>
        <pc:picChg chg="add mod">
          <ac:chgData name="Sarah Gothard" userId="0e53f415fda5f162" providerId="LiveId" clId="{57660FB2-44C8-4215-9B0D-359ADB0D39ED}" dt="2020-11-16T15:42:20.694" v="20" actId="26606"/>
          <ac:picMkLst>
            <pc:docMk/>
            <pc:sldMk cId="636094024" sldId="259"/>
            <ac:picMk id="2" creationId="{4FE151AE-B57B-4EC0-A80A-42A284913CE0}"/>
          </ac:picMkLst>
        </pc:picChg>
      </pc:sldChg>
      <pc:sldChg chg="addSp modSp add mod setBg">
        <pc:chgData name="Sarah Gothard" userId="0e53f415fda5f162" providerId="LiveId" clId="{57660FB2-44C8-4215-9B0D-359ADB0D39ED}" dt="2020-11-16T15:42:59.304" v="22" actId="26606"/>
        <pc:sldMkLst>
          <pc:docMk/>
          <pc:sldMk cId="2212381874" sldId="260"/>
        </pc:sldMkLst>
        <pc:spChg chg="mod ord">
          <ac:chgData name="Sarah Gothard" userId="0e53f415fda5f162" providerId="LiveId" clId="{57660FB2-44C8-4215-9B0D-359ADB0D39ED}" dt="2020-11-16T15:42:59.304" v="22" actId="26606"/>
          <ac:spMkLst>
            <pc:docMk/>
            <pc:sldMk cId="2212381874" sldId="260"/>
            <ac:spMk id="4" creationId="{A3CFBA8E-9E1B-4E86-ABDF-71A2F7C78A70}"/>
          </ac:spMkLst>
        </pc:spChg>
        <pc:spChg chg="add">
          <ac:chgData name="Sarah Gothard" userId="0e53f415fda5f162" providerId="LiveId" clId="{57660FB2-44C8-4215-9B0D-359ADB0D39ED}" dt="2020-11-16T15:42:59.304" v="22" actId="26606"/>
          <ac:spMkLst>
            <pc:docMk/>
            <pc:sldMk cId="2212381874" sldId="260"/>
            <ac:spMk id="9" creationId="{32BC26D8-82FB-445E-AA49-62A77D7C1EE0}"/>
          </ac:spMkLst>
        </pc:spChg>
        <pc:spChg chg="add">
          <ac:chgData name="Sarah Gothard" userId="0e53f415fda5f162" providerId="LiveId" clId="{57660FB2-44C8-4215-9B0D-359ADB0D39ED}" dt="2020-11-16T15:42:59.304" v="22" actId="26606"/>
          <ac:spMkLst>
            <pc:docMk/>
            <pc:sldMk cId="2212381874" sldId="260"/>
            <ac:spMk id="11" creationId="{CB44330D-EA18-4254-AA95-EB49948539B8}"/>
          </ac:spMkLst>
        </pc:spChg>
        <pc:picChg chg="add mod">
          <ac:chgData name="Sarah Gothard" userId="0e53f415fda5f162" providerId="LiveId" clId="{57660FB2-44C8-4215-9B0D-359ADB0D39ED}" dt="2020-11-16T15:42:59.304" v="22" actId="26606"/>
          <ac:picMkLst>
            <pc:docMk/>
            <pc:sldMk cId="2212381874" sldId="260"/>
            <ac:picMk id="2" creationId="{60597713-9007-4D18-B876-5A66D0DD2231}"/>
          </ac:picMkLst>
        </pc:picChg>
      </pc:sldChg>
      <pc:sldChg chg="addSp modSp add del mod setBg">
        <pc:chgData name="Sarah Gothard" userId="0e53f415fda5f162" providerId="LiveId" clId="{57660FB2-44C8-4215-9B0D-359ADB0D39ED}" dt="2020-11-16T15:56:34.145" v="100" actId="47"/>
        <pc:sldMkLst>
          <pc:docMk/>
          <pc:sldMk cId="940709001" sldId="261"/>
        </pc:sldMkLst>
        <pc:spChg chg="mod ord">
          <ac:chgData name="Sarah Gothard" userId="0e53f415fda5f162" providerId="LiveId" clId="{57660FB2-44C8-4215-9B0D-359ADB0D39ED}" dt="2020-11-16T15:43:33.957" v="24" actId="26606"/>
          <ac:spMkLst>
            <pc:docMk/>
            <pc:sldMk cId="940709001" sldId="261"/>
            <ac:spMk id="4" creationId="{A3CFBA8E-9E1B-4E86-ABDF-71A2F7C78A70}"/>
          </ac:spMkLst>
        </pc:spChg>
        <pc:spChg chg="add">
          <ac:chgData name="Sarah Gothard" userId="0e53f415fda5f162" providerId="LiveId" clId="{57660FB2-44C8-4215-9B0D-359ADB0D39ED}" dt="2020-11-16T15:43:33.957" v="24" actId="26606"/>
          <ac:spMkLst>
            <pc:docMk/>
            <pc:sldMk cId="940709001" sldId="261"/>
            <ac:spMk id="9" creationId="{32BC26D8-82FB-445E-AA49-62A77D7C1EE0}"/>
          </ac:spMkLst>
        </pc:spChg>
        <pc:spChg chg="add">
          <ac:chgData name="Sarah Gothard" userId="0e53f415fda5f162" providerId="LiveId" clId="{57660FB2-44C8-4215-9B0D-359ADB0D39ED}" dt="2020-11-16T15:43:33.957" v="24" actId="26606"/>
          <ac:spMkLst>
            <pc:docMk/>
            <pc:sldMk cId="940709001" sldId="261"/>
            <ac:spMk id="11" creationId="{CB44330D-EA18-4254-AA95-EB49948539B8}"/>
          </ac:spMkLst>
        </pc:spChg>
        <pc:picChg chg="add mod">
          <ac:chgData name="Sarah Gothard" userId="0e53f415fda5f162" providerId="LiveId" clId="{57660FB2-44C8-4215-9B0D-359ADB0D39ED}" dt="2020-11-16T15:43:33.957" v="24" actId="26606"/>
          <ac:picMkLst>
            <pc:docMk/>
            <pc:sldMk cId="940709001" sldId="261"/>
            <ac:picMk id="2" creationId="{63E277D9-546C-4641-B95C-8F3CB534D705}"/>
          </ac:picMkLst>
        </pc:picChg>
      </pc:sldChg>
      <pc:sldChg chg="addSp modSp add mod setBg">
        <pc:chgData name="Sarah Gothard" userId="0e53f415fda5f162" providerId="LiveId" clId="{57660FB2-44C8-4215-9B0D-359ADB0D39ED}" dt="2020-11-16T15:43:37.325" v="26" actId="26606"/>
        <pc:sldMkLst>
          <pc:docMk/>
          <pc:sldMk cId="1374397675" sldId="262"/>
        </pc:sldMkLst>
        <pc:spChg chg="mod ord">
          <ac:chgData name="Sarah Gothard" userId="0e53f415fda5f162" providerId="LiveId" clId="{57660FB2-44C8-4215-9B0D-359ADB0D39ED}" dt="2020-11-16T15:43:37.325" v="26" actId="26606"/>
          <ac:spMkLst>
            <pc:docMk/>
            <pc:sldMk cId="1374397675" sldId="262"/>
            <ac:spMk id="4" creationId="{A3CFBA8E-9E1B-4E86-ABDF-71A2F7C78A70}"/>
          </ac:spMkLst>
        </pc:spChg>
        <pc:spChg chg="add">
          <ac:chgData name="Sarah Gothard" userId="0e53f415fda5f162" providerId="LiveId" clId="{57660FB2-44C8-4215-9B0D-359ADB0D39ED}" dt="2020-11-16T15:43:37.325" v="26" actId="26606"/>
          <ac:spMkLst>
            <pc:docMk/>
            <pc:sldMk cId="1374397675" sldId="262"/>
            <ac:spMk id="9" creationId="{32BC26D8-82FB-445E-AA49-62A77D7C1EE0}"/>
          </ac:spMkLst>
        </pc:spChg>
        <pc:spChg chg="add">
          <ac:chgData name="Sarah Gothard" userId="0e53f415fda5f162" providerId="LiveId" clId="{57660FB2-44C8-4215-9B0D-359ADB0D39ED}" dt="2020-11-16T15:43:37.325" v="26" actId="26606"/>
          <ac:spMkLst>
            <pc:docMk/>
            <pc:sldMk cId="1374397675" sldId="262"/>
            <ac:spMk id="11" creationId="{CB44330D-EA18-4254-AA95-EB49948539B8}"/>
          </ac:spMkLst>
        </pc:spChg>
        <pc:picChg chg="add mod">
          <ac:chgData name="Sarah Gothard" userId="0e53f415fda5f162" providerId="LiveId" clId="{57660FB2-44C8-4215-9B0D-359ADB0D39ED}" dt="2020-11-16T15:43:37.325" v="26" actId="26606"/>
          <ac:picMkLst>
            <pc:docMk/>
            <pc:sldMk cId="1374397675" sldId="262"/>
            <ac:picMk id="2" creationId="{7B95BFB4-20E8-463E-87D5-CAD692EADC22}"/>
          </ac:picMkLst>
        </pc:picChg>
      </pc:sldChg>
      <pc:sldChg chg="addSp modSp add mod setBg">
        <pc:chgData name="Sarah Gothard" userId="0e53f415fda5f162" providerId="LiveId" clId="{57660FB2-44C8-4215-9B0D-359ADB0D39ED}" dt="2020-11-16T15:44:17.694" v="28" actId="26606"/>
        <pc:sldMkLst>
          <pc:docMk/>
          <pc:sldMk cId="1579450427" sldId="263"/>
        </pc:sldMkLst>
        <pc:spChg chg="mod ord">
          <ac:chgData name="Sarah Gothard" userId="0e53f415fda5f162" providerId="LiveId" clId="{57660FB2-44C8-4215-9B0D-359ADB0D39ED}" dt="2020-11-16T15:44:17.694" v="28" actId="26606"/>
          <ac:spMkLst>
            <pc:docMk/>
            <pc:sldMk cId="1579450427" sldId="263"/>
            <ac:spMk id="4" creationId="{A3CFBA8E-9E1B-4E86-ABDF-71A2F7C78A70}"/>
          </ac:spMkLst>
        </pc:spChg>
        <pc:spChg chg="add">
          <ac:chgData name="Sarah Gothard" userId="0e53f415fda5f162" providerId="LiveId" clId="{57660FB2-44C8-4215-9B0D-359ADB0D39ED}" dt="2020-11-16T15:44:17.694" v="28" actId="26606"/>
          <ac:spMkLst>
            <pc:docMk/>
            <pc:sldMk cId="1579450427" sldId="263"/>
            <ac:spMk id="9" creationId="{32BC26D8-82FB-445E-AA49-62A77D7C1EE0}"/>
          </ac:spMkLst>
        </pc:spChg>
        <pc:spChg chg="add">
          <ac:chgData name="Sarah Gothard" userId="0e53f415fda5f162" providerId="LiveId" clId="{57660FB2-44C8-4215-9B0D-359ADB0D39ED}" dt="2020-11-16T15:44:17.694" v="28" actId="26606"/>
          <ac:spMkLst>
            <pc:docMk/>
            <pc:sldMk cId="1579450427" sldId="263"/>
            <ac:spMk id="11" creationId="{CB44330D-EA18-4254-AA95-EB49948539B8}"/>
          </ac:spMkLst>
        </pc:spChg>
        <pc:picChg chg="add mod">
          <ac:chgData name="Sarah Gothard" userId="0e53f415fda5f162" providerId="LiveId" clId="{57660FB2-44C8-4215-9B0D-359ADB0D39ED}" dt="2020-11-16T15:44:17.694" v="28" actId="26606"/>
          <ac:picMkLst>
            <pc:docMk/>
            <pc:sldMk cId="1579450427" sldId="263"/>
            <ac:picMk id="2" creationId="{0A2CCF37-C780-4C7F-9FA0-1F2748B1AF76}"/>
          </ac:picMkLst>
        </pc:picChg>
      </pc:sldChg>
      <pc:sldChg chg="addSp modSp add mod setBg">
        <pc:chgData name="Sarah Gothard" userId="0e53f415fda5f162" providerId="LiveId" clId="{57660FB2-44C8-4215-9B0D-359ADB0D39ED}" dt="2020-11-16T15:45:12.673" v="34" actId="26606"/>
        <pc:sldMkLst>
          <pc:docMk/>
          <pc:sldMk cId="4261903278" sldId="264"/>
        </pc:sldMkLst>
        <pc:spChg chg="mod ord">
          <ac:chgData name="Sarah Gothard" userId="0e53f415fda5f162" providerId="LiveId" clId="{57660FB2-44C8-4215-9B0D-359ADB0D39ED}" dt="2020-11-16T15:45:12.673" v="34" actId="26606"/>
          <ac:spMkLst>
            <pc:docMk/>
            <pc:sldMk cId="4261903278" sldId="264"/>
            <ac:spMk id="4" creationId="{A3CFBA8E-9E1B-4E86-ABDF-71A2F7C78A70}"/>
          </ac:spMkLst>
        </pc:spChg>
        <pc:spChg chg="add">
          <ac:chgData name="Sarah Gothard" userId="0e53f415fda5f162" providerId="LiveId" clId="{57660FB2-44C8-4215-9B0D-359ADB0D39ED}" dt="2020-11-16T15:45:12.673" v="34" actId="26606"/>
          <ac:spMkLst>
            <pc:docMk/>
            <pc:sldMk cId="4261903278" sldId="264"/>
            <ac:spMk id="9" creationId="{32BC26D8-82FB-445E-AA49-62A77D7C1EE0}"/>
          </ac:spMkLst>
        </pc:spChg>
        <pc:spChg chg="add">
          <ac:chgData name="Sarah Gothard" userId="0e53f415fda5f162" providerId="LiveId" clId="{57660FB2-44C8-4215-9B0D-359ADB0D39ED}" dt="2020-11-16T15:45:12.673" v="34" actId="26606"/>
          <ac:spMkLst>
            <pc:docMk/>
            <pc:sldMk cId="4261903278" sldId="264"/>
            <ac:spMk id="11" creationId="{CB44330D-EA18-4254-AA95-EB49948539B8}"/>
          </ac:spMkLst>
        </pc:spChg>
        <pc:picChg chg="add mod">
          <ac:chgData name="Sarah Gothard" userId="0e53f415fda5f162" providerId="LiveId" clId="{57660FB2-44C8-4215-9B0D-359ADB0D39ED}" dt="2020-11-16T15:45:12.673" v="34" actId="26606"/>
          <ac:picMkLst>
            <pc:docMk/>
            <pc:sldMk cId="4261903278" sldId="264"/>
            <ac:picMk id="2" creationId="{365B88CE-7011-4B11-8D44-C0E7C5789CA0}"/>
          </ac:picMkLst>
        </pc:picChg>
      </pc:sldChg>
      <pc:sldChg chg="addSp modSp add mod setBg">
        <pc:chgData name="Sarah Gothard" userId="0e53f415fda5f162" providerId="LiveId" clId="{57660FB2-44C8-4215-9B0D-359ADB0D39ED}" dt="2020-11-16T15:55:07.076" v="96" actId="26606"/>
        <pc:sldMkLst>
          <pc:docMk/>
          <pc:sldMk cId="289738860" sldId="265"/>
        </pc:sldMkLst>
        <pc:spChg chg="mod ord">
          <ac:chgData name="Sarah Gothard" userId="0e53f415fda5f162" providerId="LiveId" clId="{57660FB2-44C8-4215-9B0D-359ADB0D39ED}" dt="2020-11-16T15:55:07.076" v="96" actId="26606"/>
          <ac:spMkLst>
            <pc:docMk/>
            <pc:sldMk cId="289738860" sldId="265"/>
            <ac:spMk id="4" creationId="{A3CFBA8E-9E1B-4E86-ABDF-71A2F7C78A70}"/>
          </ac:spMkLst>
        </pc:spChg>
        <pc:spChg chg="add">
          <ac:chgData name="Sarah Gothard" userId="0e53f415fda5f162" providerId="LiveId" clId="{57660FB2-44C8-4215-9B0D-359ADB0D39ED}" dt="2020-11-16T15:55:07.076" v="96" actId="26606"/>
          <ac:spMkLst>
            <pc:docMk/>
            <pc:sldMk cId="289738860" sldId="265"/>
            <ac:spMk id="9" creationId="{32BC26D8-82FB-445E-AA49-62A77D7C1EE0}"/>
          </ac:spMkLst>
        </pc:spChg>
        <pc:spChg chg="add">
          <ac:chgData name="Sarah Gothard" userId="0e53f415fda5f162" providerId="LiveId" clId="{57660FB2-44C8-4215-9B0D-359ADB0D39ED}" dt="2020-11-16T15:55:07.076" v="96" actId="26606"/>
          <ac:spMkLst>
            <pc:docMk/>
            <pc:sldMk cId="289738860" sldId="265"/>
            <ac:spMk id="11" creationId="{CB44330D-EA18-4254-AA95-EB49948539B8}"/>
          </ac:spMkLst>
        </pc:spChg>
        <pc:picChg chg="add mod">
          <ac:chgData name="Sarah Gothard" userId="0e53f415fda5f162" providerId="LiveId" clId="{57660FB2-44C8-4215-9B0D-359ADB0D39ED}" dt="2020-11-16T15:55:07.076" v="96" actId="26606"/>
          <ac:picMkLst>
            <pc:docMk/>
            <pc:sldMk cId="289738860" sldId="265"/>
            <ac:picMk id="2" creationId="{20F8B92B-452F-4214-8AF3-C72456C4BDC2}"/>
          </ac:picMkLst>
        </pc:picChg>
      </pc:sldChg>
      <pc:sldChg chg="add del">
        <pc:chgData name="Sarah Gothard" userId="0e53f415fda5f162" providerId="LiveId" clId="{57660FB2-44C8-4215-9B0D-359ADB0D39ED}" dt="2020-11-16T15:56:06.283" v="99" actId="47"/>
        <pc:sldMkLst>
          <pc:docMk/>
          <pc:sldMk cId="3811630189" sldId="266"/>
        </pc:sldMkLst>
      </pc:sldChg>
      <pc:sldChg chg="addSp modSp add mod setBg">
        <pc:chgData name="Sarah Gothard" userId="0e53f415fda5f162" providerId="LiveId" clId="{57660FB2-44C8-4215-9B0D-359ADB0D39ED}" dt="2020-11-16T15:45:26.310" v="36" actId="26606"/>
        <pc:sldMkLst>
          <pc:docMk/>
          <pc:sldMk cId="3767641799" sldId="267"/>
        </pc:sldMkLst>
        <pc:spChg chg="mod ord">
          <ac:chgData name="Sarah Gothard" userId="0e53f415fda5f162" providerId="LiveId" clId="{57660FB2-44C8-4215-9B0D-359ADB0D39ED}" dt="2020-11-16T15:45:26.310" v="36" actId="26606"/>
          <ac:spMkLst>
            <pc:docMk/>
            <pc:sldMk cId="3767641799" sldId="267"/>
            <ac:spMk id="4" creationId="{A3CFBA8E-9E1B-4E86-ABDF-71A2F7C78A70}"/>
          </ac:spMkLst>
        </pc:spChg>
        <pc:spChg chg="add">
          <ac:chgData name="Sarah Gothard" userId="0e53f415fda5f162" providerId="LiveId" clId="{57660FB2-44C8-4215-9B0D-359ADB0D39ED}" dt="2020-11-16T15:45:26.310" v="36" actId="26606"/>
          <ac:spMkLst>
            <pc:docMk/>
            <pc:sldMk cId="3767641799" sldId="267"/>
            <ac:spMk id="9" creationId="{32BC26D8-82FB-445E-AA49-62A77D7C1EE0}"/>
          </ac:spMkLst>
        </pc:spChg>
        <pc:spChg chg="add">
          <ac:chgData name="Sarah Gothard" userId="0e53f415fda5f162" providerId="LiveId" clId="{57660FB2-44C8-4215-9B0D-359ADB0D39ED}" dt="2020-11-16T15:45:26.310" v="36" actId="26606"/>
          <ac:spMkLst>
            <pc:docMk/>
            <pc:sldMk cId="3767641799" sldId="267"/>
            <ac:spMk id="11" creationId="{CB44330D-EA18-4254-AA95-EB49948539B8}"/>
          </ac:spMkLst>
        </pc:spChg>
        <pc:picChg chg="add mod">
          <ac:chgData name="Sarah Gothard" userId="0e53f415fda5f162" providerId="LiveId" clId="{57660FB2-44C8-4215-9B0D-359ADB0D39ED}" dt="2020-11-16T15:45:26.310" v="36" actId="26606"/>
          <ac:picMkLst>
            <pc:docMk/>
            <pc:sldMk cId="3767641799" sldId="267"/>
            <ac:picMk id="2" creationId="{42186E03-11EB-4D20-B2AD-0160D48F1BD1}"/>
          </ac:picMkLst>
        </pc:picChg>
      </pc:sldChg>
      <pc:sldChg chg="addSp delSp modSp add mod setBg">
        <pc:chgData name="Sarah Gothard" userId="0e53f415fda5f162" providerId="LiveId" clId="{57660FB2-44C8-4215-9B0D-359ADB0D39ED}" dt="2020-11-17T12:38:49.757" v="103" actId="26606"/>
        <pc:sldMkLst>
          <pc:docMk/>
          <pc:sldMk cId="2434532323" sldId="268"/>
        </pc:sldMkLst>
        <pc:spChg chg="mod ord">
          <ac:chgData name="Sarah Gothard" userId="0e53f415fda5f162" providerId="LiveId" clId="{57660FB2-44C8-4215-9B0D-359ADB0D39ED}" dt="2020-11-17T12:38:49.757" v="103" actId="26606"/>
          <ac:spMkLst>
            <pc:docMk/>
            <pc:sldMk cId="2434532323" sldId="268"/>
            <ac:spMk id="4" creationId="{A3CFBA8E-9E1B-4E86-ABDF-71A2F7C78A70}"/>
          </ac:spMkLst>
        </pc:spChg>
        <pc:spChg chg="add del">
          <ac:chgData name="Sarah Gothard" userId="0e53f415fda5f162" providerId="LiveId" clId="{57660FB2-44C8-4215-9B0D-359ADB0D39ED}" dt="2020-11-17T12:38:49.757" v="103" actId="26606"/>
          <ac:spMkLst>
            <pc:docMk/>
            <pc:sldMk cId="2434532323" sldId="268"/>
            <ac:spMk id="9" creationId="{32BC26D8-82FB-445E-AA49-62A77D7C1EE0}"/>
          </ac:spMkLst>
        </pc:spChg>
        <pc:spChg chg="add del">
          <ac:chgData name="Sarah Gothard" userId="0e53f415fda5f162" providerId="LiveId" clId="{57660FB2-44C8-4215-9B0D-359ADB0D39ED}" dt="2020-11-17T12:38:49.757" v="103" actId="26606"/>
          <ac:spMkLst>
            <pc:docMk/>
            <pc:sldMk cId="2434532323" sldId="268"/>
            <ac:spMk id="11" creationId="{CB44330D-EA18-4254-AA95-EB49948539B8}"/>
          </ac:spMkLst>
        </pc:spChg>
        <pc:spChg chg="add">
          <ac:chgData name="Sarah Gothard" userId="0e53f415fda5f162" providerId="LiveId" clId="{57660FB2-44C8-4215-9B0D-359ADB0D39ED}" dt="2020-11-17T12:38:49.757" v="103" actId="26606"/>
          <ac:spMkLst>
            <pc:docMk/>
            <pc:sldMk cId="2434532323" sldId="268"/>
            <ac:spMk id="16" creationId="{32BC26D8-82FB-445E-AA49-62A77D7C1EE0}"/>
          </ac:spMkLst>
        </pc:spChg>
        <pc:spChg chg="add">
          <ac:chgData name="Sarah Gothard" userId="0e53f415fda5f162" providerId="LiveId" clId="{57660FB2-44C8-4215-9B0D-359ADB0D39ED}" dt="2020-11-17T12:38:49.757" v="103" actId="26606"/>
          <ac:spMkLst>
            <pc:docMk/>
            <pc:sldMk cId="2434532323" sldId="268"/>
            <ac:spMk id="18" creationId="{CB44330D-EA18-4254-AA95-EB49948539B8}"/>
          </ac:spMkLst>
        </pc:spChg>
        <pc:picChg chg="add del mod">
          <ac:chgData name="Sarah Gothard" userId="0e53f415fda5f162" providerId="LiveId" clId="{57660FB2-44C8-4215-9B0D-359ADB0D39ED}" dt="2020-11-17T12:38:47.001" v="101" actId="478"/>
          <ac:picMkLst>
            <pc:docMk/>
            <pc:sldMk cId="2434532323" sldId="268"/>
            <ac:picMk id="2" creationId="{28C35013-D3D7-4BFA-B90E-DC3F03670C87}"/>
          </ac:picMkLst>
        </pc:picChg>
        <pc:picChg chg="add mod">
          <ac:chgData name="Sarah Gothard" userId="0e53f415fda5f162" providerId="LiveId" clId="{57660FB2-44C8-4215-9B0D-359ADB0D39ED}" dt="2020-11-17T12:38:49.757" v="103" actId="26606"/>
          <ac:picMkLst>
            <pc:docMk/>
            <pc:sldMk cId="2434532323" sldId="268"/>
            <ac:picMk id="3" creationId="{7784A841-4A1E-463A-AFBC-CBEC3C76A70C}"/>
          </ac:picMkLst>
        </pc:picChg>
      </pc:sldChg>
      <pc:sldChg chg="addSp delSp modSp add mod setBg">
        <pc:chgData name="Sarah Gothard" userId="0e53f415fda5f162" providerId="LiveId" clId="{57660FB2-44C8-4215-9B0D-359ADB0D39ED}" dt="2020-11-17T12:40:08.423" v="106" actId="26606"/>
        <pc:sldMkLst>
          <pc:docMk/>
          <pc:sldMk cId="1211005201" sldId="269"/>
        </pc:sldMkLst>
        <pc:spChg chg="mod ord">
          <ac:chgData name="Sarah Gothard" userId="0e53f415fda5f162" providerId="LiveId" clId="{57660FB2-44C8-4215-9B0D-359ADB0D39ED}" dt="2020-11-17T12:40:08.423" v="106" actId="26606"/>
          <ac:spMkLst>
            <pc:docMk/>
            <pc:sldMk cId="1211005201" sldId="269"/>
            <ac:spMk id="4" creationId="{A3CFBA8E-9E1B-4E86-ABDF-71A2F7C78A70}"/>
          </ac:spMkLst>
        </pc:spChg>
        <pc:spChg chg="add del">
          <ac:chgData name="Sarah Gothard" userId="0e53f415fda5f162" providerId="LiveId" clId="{57660FB2-44C8-4215-9B0D-359ADB0D39ED}" dt="2020-11-17T12:40:08.423" v="106" actId="26606"/>
          <ac:spMkLst>
            <pc:docMk/>
            <pc:sldMk cId="1211005201" sldId="269"/>
            <ac:spMk id="9" creationId="{32BC26D8-82FB-445E-AA49-62A77D7C1EE0}"/>
          </ac:spMkLst>
        </pc:spChg>
        <pc:spChg chg="add del">
          <ac:chgData name="Sarah Gothard" userId="0e53f415fda5f162" providerId="LiveId" clId="{57660FB2-44C8-4215-9B0D-359ADB0D39ED}" dt="2020-11-17T12:40:08.423" v="106" actId="26606"/>
          <ac:spMkLst>
            <pc:docMk/>
            <pc:sldMk cId="1211005201" sldId="269"/>
            <ac:spMk id="11" creationId="{CB44330D-EA18-4254-AA95-EB49948539B8}"/>
          </ac:spMkLst>
        </pc:spChg>
        <pc:spChg chg="add">
          <ac:chgData name="Sarah Gothard" userId="0e53f415fda5f162" providerId="LiveId" clId="{57660FB2-44C8-4215-9B0D-359ADB0D39ED}" dt="2020-11-17T12:40:08.423" v="106" actId="26606"/>
          <ac:spMkLst>
            <pc:docMk/>
            <pc:sldMk cId="1211005201" sldId="269"/>
            <ac:spMk id="16" creationId="{32BC26D8-82FB-445E-AA49-62A77D7C1EE0}"/>
          </ac:spMkLst>
        </pc:spChg>
        <pc:spChg chg="add">
          <ac:chgData name="Sarah Gothard" userId="0e53f415fda5f162" providerId="LiveId" clId="{57660FB2-44C8-4215-9B0D-359ADB0D39ED}" dt="2020-11-17T12:40:08.423" v="106" actId="26606"/>
          <ac:spMkLst>
            <pc:docMk/>
            <pc:sldMk cId="1211005201" sldId="269"/>
            <ac:spMk id="18" creationId="{CB44330D-EA18-4254-AA95-EB49948539B8}"/>
          </ac:spMkLst>
        </pc:spChg>
        <pc:picChg chg="add del mod">
          <ac:chgData name="Sarah Gothard" userId="0e53f415fda5f162" providerId="LiveId" clId="{57660FB2-44C8-4215-9B0D-359ADB0D39ED}" dt="2020-11-17T12:40:06.536" v="104" actId="478"/>
          <ac:picMkLst>
            <pc:docMk/>
            <pc:sldMk cId="1211005201" sldId="269"/>
            <ac:picMk id="2" creationId="{539D2DEE-B67E-417E-8F9A-332698A6CE62}"/>
          </ac:picMkLst>
        </pc:picChg>
        <pc:picChg chg="add mod">
          <ac:chgData name="Sarah Gothard" userId="0e53f415fda5f162" providerId="LiveId" clId="{57660FB2-44C8-4215-9B0D-359ADB0D39ED}" dt="2020-11-17T12:40:08.423" v="106" actId="26606"/>
          <ac:picMkLst>
            <pc:docMk/>
            <pc:sldMk cId="1211005201" sldId="269"/>
            <ac:picMk id="3" creationId="{01EEE105-1870-40DB-B2B7-262360BAAC83}"/>
          </ac:picMkLst>
        </pc:picChg>
      </pc:sldChg>
      <pc:sldChg chg="addSp modSp add mod setBg">
        <pc:chgData name="Sarah Gothard" userId="0e53f415fda5f162" providerId="LiveId" clId="{57660FB2-44C8-4215-9B0D-359ADB0D39ED}" dt="2020-11-16T15:54:04.623" v="88" actId="26606"/>
        <pc:sldMkLst>
          <pc:docMk/>
          <pc:sldMk cId="1414931235" sldId="270"/>
        </pc:sldMkLst>
        <pc:spChg chg="mod ord">
          <ac:chgData name="Sarah Gothard" userId="0e53f415fda5f162" providerId="LiveId" clId="{57660FB2-44C8-4215-9B0D-359ADB0D39ED}" dt="2020-11-16T15:54:04.623" v="88" actId="26606"/>
          <ac:spMkLst>
            <pc:docMk/>
            <pc:sldMk cId="1414931235" sldId="270"/>
            <ac:spMk id="4" creationId="{A3CFBA8E-9E1B-4E86-ABDF-71A2F7C78A70}"/>
          </ac:spMkLst>
        </pc:spChg>
        <pc:spChg chg="add">
          <ac:chgData name="Sarah Gothard" userId="0e53f415fda5f162" providerId="LiveId" clId="{57660FB2-44C8-4215-9B0D-359ADB0D39ED}" dt="2020-11-16T15:54:04.623" v="88" actId="26606"/>
          <ac:spMkLst>
            <pc:docMk/>
            <pc:sldMk cId="1414931235" sldId="270"/>
            <ac:spMk id="9" creationId="{32BC26D8-82FB-445E-AA49-62A77D7C1EE0}"/>
          </ac:spMkLst>
        </pc:spChg>
        <pc:spChg chg="add">
          <ac:chgData name="Sarah Gothard" userId="0e53f415fda5f162" providerId="LiveId" clId="{57660FB2-44C8-4215-9B0D-359ADB0D39ED}" dt="2020-11-16T15:54:04.623" v="88" actId="26606"/>
          <ac:spMkLst>
            <pc:docMk/>
            <pc:sldMk cId="1414931235" sldId="270"/>
            <ac:spMk id="11" creationId="{CB44330D-EA18-4254-AA95-EB49948539B8}"/>
          </ac:spMkLst>
        </pc:spChg>
        <pc:picChg chg="add mod">
          <ac:chgData name="Sarah Gothard" userId="0e53f415fda5f162" providerId="LiveId" clId="{57660FB2-44C8-4215-9B0D-359ADB0D39ED}" dt="2020-11-16T15:54:04.623" v="88" actId="26606"/>
          <ac:picMkLst>
            <pc:docMk/>
            <pc:sldMk cId="1414931235" sldId="270"/>
            <ac:picMk id="2" creationId="{08DD0DE4-21D4-4895-B6EB-E9A8E82B3813}"/>
          </ac:picMkLst>
        </pc:picChg>
      </pc:sldChg>
      <pc:sldChg chg="addSp modSp add mod setBg">
        <pc:chgData name="Sarah Gothard" userId="0e53f415fda5f162" providerId="LiveId" clId="{57660FB2-44C8-4215-9B0D-359ADB0D39ED}" dt="2020-11-16T15:48:15.112" v="50" actId="26606"/>
        <pc:sldMkLst>
          <pc:docMk/>
          <pc:sldMk cId="3373696964" sldId="271"/>
        </pc:sldMkLst>
        <pc:spChg chg="mod ord">
          <ac:chgData name="Sarah Gothard" userId="0e53f415fda5f162" providerId="LiveId" clId="{57660FB2-44C8-4215-9B0D-359ADB0D39ED}" dt="2020-11-16T15:48:15.112" v="50" actId="26606"/>
          <ac:spMkLst>
            <pc:docMk/>
            <pc:sldMk cId="3373696964" sldId="271"/>
            <ac:spMk id="4" creationId="{A3CFBA8E-9E1B-4E86-ABDF-71A2F7C78A70}"/>
          </ac:spMkLst>
        </pc:spChg>
        <pc:spChg chg="add">
          <ac:chgData name="Sarah Gothard" userId="0e53f415fda5f162" providerId="LiveId" clId="{57660FB2-44C8-4215-9B0D-359ADB0D39ED}" dt="2020-11-16T15:48:15.112" v="50" actId="26606"/>
          <ac:spMkLst>
            <pc:docMk/>
            <pc:sldMk cId="3373696964" sldId="271"/>
            <ac:spMk id="9" creationId="{32BC26D8-82FB-445E-AA49-62A77D7C1EE0}"/>
          </ac:spMkLst>
        </pc:spChg>
        <pc:spChg chg="add">
          <ac:chgData name="Sarah Gothard" userId="0e53f415fda5f162" providerId="LiveId" clId="{57660FB2-44C8-4215-9B0D-359ADB0D39ED}" dt="2020-11-16T15:48:15.112" v="50" actId="26606"/>
          <ac:spMkLst>
            <pc:docMk/>
            <pc:sldMk cId="3373696964" sldId="271"/>
            <ac:spMk id="11" creationId="{CB44330D-EA18-4254-AA95-EB49948539B8}"/>
          </ac:spMkLst>
        </pc:spChg>
        <pc:picChg chg="add mod">
          <ac:chgData name="Sarah Gothard" userId="0e53f415fda5f162" providerId="LiveId" clId="{57660FB2-44C8-4215-9B0D-359ADB0D39ED}" dt="2020-11-16T15:48:15.112" v="50" actId="26606"/>
          <ac:picMkLst>
            <pc:docMk/>
            <pc:sldMk cId="3373696964" sldId="271"/>
            <ac:picMk id="2" creationId="{20A127D8-0292-4081-BEBD-2215A5A30C5A}"/>
          </ac:picMkLst>
        </pc:picChg>
      </pc:sldChg>
      <pc:sldChg chg="addSp modSp add mod setBg">
        <pc:chgData name="Sarah Gothard" userId="0e53f415fda5f162" providerId="LiveId" clId="{57660FB2-44C8-4215-9B0D-359ADB0D39ED}" dt="2020-11-16T15:48:32.236" v="52" actId="26606"/>
        <pc:sldMkLst>
          <pc:docMk/>
          <pc:sldMk cId="29120466" sldId="272"/>
        </pc:sldMkLst>
        <pc:spChg chg="mod ord">
          <ac:chgData name="Sarah Gothard" userId="0e53f415fda5f162" providerId="LiveId" clId="{57660FB2-44C8-4215-9B0D-359ADB0D39ED}" dt="2020-11-16T15:48:32.236" v="52" actId="26606"/>
          <ac:spMkLst>
            <pc:docMk/>
            <pc:sldMk cId="29120466" sldId="272"/>
            <ac:spMk id="4" creationId="{A3CFBA8E-9E1B-4E86-ABDF-71A2F7C78A70}"/>
          </ac:spMkLst>
        </pc:spChg>
        <pc:spChg chg="add">
          <ac:chgData name="Sarah Gothard" userId="0e53f415fda5f162" providerId="LiveId" clId="{57660FB2-44C8-4215-9B0D-359ADB0D39ED}" dt="2020-11-16T15:48:32.236" v="52" actId="26606"/>
          <ac:spMkLst>
            <pc:docMk/>
            <pc:sldMk cId="29120466" sldId="272"/>
            <ac:spMk id="9" creationId="{32BC26D8-82FB-445E-AA49-62A77D7C1EE0}"/>
          </ac:spMkLst>
        </pc:spChg>
        <pc:spChg chg="add">
          <ac:chgData name="Sarah Gothard" userId="0e53f415fda5f162" providerId="LiveId" clId="{57660FB2-44C8-4215-9B0D-359ADB0D39ED}" dt="2020-11-16T15:48:32.236" v="52" actId="26606"/>
          <ac:spMkLst>
            <pc:docMk/>
            <pc:sldMk cId="29120466" sldId="272"/>
            <ac:spMk id="11" creationId="{CB44330D-EA18-4254-AA95-EB49948539B8}"/>
          </ac:spMkLst>
        </pc:spChg>
        <pc:picChg chg="add mod">
          <ac:chgData name="Sarah Gothard" userId="0e53f415fda5f162" providerId="LiveId" clId="{57660FB2-44C8-4215-9B0D-359ADB0D39ED}" dt="2020-11-16T15:48:32.236" v="52" actId="26606"/>
          <ac:picMkLst>
            <pc:docMk/>
            <pc:sldMk cId="29120466" sldId="272"/>
            <ac:picMk id="2" creationId="{42A5C598-B0D2-4106-9C0C-A50F882ED7DC}"/>
          </ac:picMkLst>
        </pc:picChg>
      </pc:sldChg>
      <pc:sldChg chg="addSp modSp add mod setBg">
        <pc:chgData name="Sarah Gothard" userId="0e53f415fda5f162" providerId="LiveId" clId="{57660FB2-44C8-4215-9B0D-359ADB0D39ED}" dt="2020-11-16T15:49:11.396" v="54" actId="26606"/>
        <pc:sldMkLst>
          <pc:docMk/>
          <pc:sldMk cId="1509582307" sldId="273"/>
        </pc:sldMkLst>
        <pc:spChg chg="mod ord">
          <ac:chgData name="Sarah Gothard" userId="0e53f415fda5f162" providerId="LiveId" clId="{57660FB2-44C8-4215-9B0D-359ADB0D39ED}" dt="2020-11-16T15:49:11.396" v="54" actId="26606"/>
          <ac:spMkLst>
            <pc:docMk/>
            <pc:sldMk cId="1509582307" sldId="273"/>
            <ac:spMk id="4" creationId="{A3CFBA8E-9E1B-4E86-ABDF-71A2F7C78A70}"/>
          </ac:spMkLst>
        </pc:spChg>
        <pc:spChg chg="add">
          <ac:chgData name="Sarah Gothard" userId="0e53f415fda5f162" providerId="LiveId" clId="{57660FB2-44C8-4215-9B0D-359ADB0D39ED}" dt="2020-11-16T15:49:11.396" v="54" actId="26606"/>
          <ac:spMkLst>
            <pc:docMk/>
            <pc:sldMk cId="1509582307" sldId="273"/>
            <ac:spMk id="9" creationId="{32BC26D8-82FB-445E-AA49-62A77D7C1EE0}"/>
          </ac:spMkLst>
        </pc:spChg>
        <pc:spChg chg="add">
          <ac:chgData name="Sarah Gothard" userId="0e53f415fda5f162" providerId="LiveId" clId="{57660FB2-44C8-4215-9B0D-359ADB0D39ED}" dt="2020-11-16T15:49:11.396" v="54" actId="26606"/>
          <ac:spMkLst>
            <pc:docMk/>
            <pc:sldMk cId="1509582307" sldId="273"/>
            <ac:spMk id="11" creationId="{CB44330D-EA18-4254-AA95-EB49948539B8}"/>
          </ac:spMkLst>
        </pc:spChg>
        <pc:picChg chg="add mod">
          <ac:chgData name="Sarah Gothard" userId="0e53f415fda5f162" providerId="LiveId" clId="{57660FB2-44C8-4215-9B0D-359ADB0D39ED}" dt="2020-11-16T15:49:11.396" v="54" actId="26606"/>
          <ac:picMkLst>
            <pc:docMk/>
            <pc:sldMk cId="1509582307" sldId="273"/>
            <ac:picMk id="2" creationId="{0968F901-0C79-44C0-BC65-FB5A9130A3D8}"/>
          </ac:picMkLst>
        </pc:picChg>
      </pc:sldChg>
      <pc:sldChg chg="addSp modSp add mod setBg">
        <pc:chgData name="Sarah Gothard" userId="0e53f415fda5f162" providerId="LiveId" clId="{57660FB2-44C8-4215-9B0D-359ADB0D39ED}" dt="2020-11-16T15:49:27.461" v="56" actId="26606"/>
        <pc:sldMkLst>
          <pc:docMk/>
          <pc:sldMk cId="64824763" sldId="274"/>
        </pc:sldMkLst>
        <pc:spChg chg="mod ord">
          <ac:chgData name="Sarah Gothard" userId="0e53f415fda5f162" providerId="LiveId" clId="{57660FB2-44C8-4215-9B0D-359ADB0D39ED}" dt="2020-11-16T15:49:27.461" v="56" actId="26606"/>
          <ac:spMkLst>
            <pc:docMk/>
            <pc:sldMk cId="64824763" sldId="274"/>
            <ac:spMk id="4" creationId="{A3CFBA8E-9E1B-4E86-ABDF-71A2F7C78A70}"/>
          </ac:spMkLst>
        </pc:spChg>
        <pc:spChg chg="add">
          <ac:chgData name="Sarah Gothard" userId="0e53f415fda5f162" providerId="LiveId" clId="{57660FB2-44C8-4215-9B0D-359ADB0D39ED}" dt="2020-11-16T15:49:27.461" v="56" actId="26606"/>
          <ac:spMkLst>
            <pc:docMk/>
            <pc:sldMk cId="64824763" sldId="274"/>
            <ac:spMk id="9" creationId="{32BC26D8-82FB-445E-AA49-62A77D7C1EE0}"/>
          </ac:spMkLst>
        </pc:spChg>
        <pc:spChg chg="add">
          <ac:chgData name="Sarah Gothard" userId="0e53f415fda5f162" providerId="LiveId" clId="{57660FB2-44C8-4215-9B0D-359ADB0D39ED}" dt="2020-11-16T15:49:27.461" v="56" actId="26606"/>
          <ac:spMkLst>
            <pc:docMk/>
            <pc:sldMk cId="64824763" sldId="274"/>
            <ac:spMk id="11" creationId="{CB44330D-EA18-4254-AA95-EB49948539B8}"/>
          </ac:spMkLst>
        </pc:spChg>
        <pc:picChg chg="add mod">
          <ac:chgData name="Sarah Gothard" userId="0e53f415fda5f162" providerId="LiveId" clId="{57660FB2-44C8-4215-9B0D-359ADB0D39ED}" dt="2020-11-16T15:49:27.461" v="56" actId="26606"/>
          <ac:picMkLst>
            <pc:docMk/>
            <pc:sldMk cId="64824763" sldId="274"/>
            <ac:picMk id="2" creationId="{63F12540-555A-49D1-97BB-9132B8719AEE}"/>
          </ac:picMkLst>
        </pc:picChg>
      </pc:sldChg>
      <pc:sldChg chg="addSp modSp add mod setBg">
        <pc:chgData name="Sarah Gothard" userId="0e53f415fda5f162" providerId="LiveId" clId="{57660FB2-44C8-4215-9B0D-359ADB0D39ED}" dt="2020-11-16T15:49:45.780" v="58" actId="26606"/>
        <pc:sldMkLst>
          <pc:docMk/>
          <pc:sldMk cId="3671077136" sldId="275"/>
        </pc:sldMkLst>
        <pc:spChg chg="mod ord">
          <ac:chgData name="Sarah Gothard" userId="0e53f415fda5f162" providerId="LiveId" clId="{57660FB2-44C8-4215-9B0D-359ADB0D39ED}" dt="2020-11-16T15:49:45.780" v="58" actId="26606"/>
          <ac:spMkLst>
            <pc:docMk/>
            <pc:sldMk cId="3671077136" sldId="275"/>
            <ac:spMk id="4" creationId="{A3CFBA8E-9E1B-4E86-ABDF-71A2F7C78A70}"/>
          </ac:spMkLst>
        </pc:spChg>
        <pc:spChg chg="add">
          <ac:chgData name="Sarah Gothard" userId="0e53f415fda5f162" providerId="LiveId" clId="{57660FB2-44C8-4215-9B0D-359ADB0D39ED}" dt="2020-11-16T15:49:45.780" v="58" actId="26606"/>
          <ac:spMkLst>
            <pc:docMk/>
            <pc:sldMk cId="3671077136" sldId="275"/>
            <ac:spMk id="9" creationId="{32BC26D8-82FB-445E-AA49-62A77D7C1EE0}"/>
          </ac:spMkLst>
        </pc:spChg>
        <pc:spChg chg="add">
          <ac:chgData name="Sarah Gothard" userId="0e53f415fda5f162" providerId="LiveId" clId="{57660FB2-44C8-4215-9B0D-359ADB0D39ED}" dt="2020-11-16T15:49:45.780" v="58" actId="26606"/>
          <ac:spMkLst>
            <pc:docMk/>
            <pc:sldMk cId="3671077136" sldId="275"/>
            <ac:spMk id="11" creationId="{CB44330D-EA18-4254-AA95-EB49948539B8}"/>
          </ac:spMkLst>
        </pc:spChg>
        <pc:picChg chg="add mod">
          <ac:chgData name="Sarah Gothard" userId="0e53f415fda5f162" providerId="LiveId" clId="{57660FB2-44C8-4215-9B0D-359ADB0D39ED}" dt="2020-11-16T15:49:45.780" v="58" actId="26606"/>
          <ac:picMkLst>
            <pc:docMk/>
            <pc:sldMk cId="3671077136" sldId="275"/>
            <ac:picMk id="2" creationId="{77D5D35E-B1CD-4A86-AD8B-5F4D6AC66435}"/>
          </ac:picMkLst>
        </pc:picChg>
      </pc:sldChg>
      <pc:sldChg chg="addSp delSp modSp add mod setBg">
        <pc:chgData name="Sarah Gothard" userId="0e53f415fda5f162" providerId="LiveId" clId="{57660FB2-44C8-4215-9B0D-359ADB0D39ED}" dt="2020-11-16T15:51:00.865" v="64" actId="26606"/>
        <pc:sldMkLst>
          <pc:docMk/>
          <pc:sldMk cId="542259759" sldId="276"/>
        </pc:sldMkLst>
        <pc:spChg chg="mod ord">
          <ac:chgData name="Sarah Gothard" userId="0e53f415fda5f162" providerId="LiveId" clId="{57660FB2-44C8-4215-9B0D-359ADB0D39ED}" dt="2020-11-16T15:51:00.865" v="64" actId="26606"/>
          <ac:spMkLst>
            <pc:docMk/>
            <pc:sldMk cId="542259759" sldId="276"/>
            <ac:spMk id="4" creationId="{A3CFBA8E-9E1B-4E86-ABDF-71A2F7C78A70}"/>
          </ac:spMkLst>
        </pc:spChg>
        <pc:spChg chg="add">
          <ac:chgData name="Sarah Gothard" userId="0e53f415fda5f162" providerId="LiveId" clId="{57660FB2-44C8-4215-9B0D-359ADB0D39ED}" dt="2020-11-16T15:51:00.865" v="64" actId="26606"/>
          <ac:spMkLst>
            <pc:docMk/>
            <pc:sldMk cId="542259759" sldId="276"/>
            <ac:spMk id="10" creationId="{32BC26D8-82FB-445E-AA49-62A77D7C1EE0}"/>
          </ac:spMkLst>
        </pc:spChg>
        <pc:spChg chg="add">
          <ac:chgData name="Sarah Gothard" userId="0e53f415fda5f162" providerId="LiveId" clId="{57660FB2-44C8-4215-9B0D-359ADB0D39ED}" dt="2020-11-16T15:51:00.865" v="64" actId="26606"/>
          <ac:spMkLst>
            <pc:docMk/>
            <pc:sldMk cId="542259759" sldId="276"/>
            <ac:spMk id="12" creationId="{CB44330D-EA18-4254-AA95-EB49948539B8}"/>
          </ac:spMkLst>
        </pc:spChg>
        <pc:picChg chg="add del">
          <ac:chgData name="Sarah Gothard" userId="0e53f415fda5f162" providerId="LiveId" clId="{57660FB2-44C8-4215-9B0D-359ADB0D39ED}" dt="2020-11-16T15:50:32.496" v="60" actId="478"/>
          <ac:picMkLst>
            <pc:docMk/>
            <pc:sldMk cId="542259759" sldId="276"/>
            <ac:picMk id="2" creationId="{E51084BA-A841-400C-84D6-C5B71705E8AF}"/>
          </ac:picMkLst>
        </pc:picChg>
        <pc:picChg chg="add del">
          <ac:chgData name="Sarah Gothard" userId="0e53f415fda5f162" providerId="LiveId" clId="{57660FB2-44C8-4215-9B0D-359ADB0D39ED}" dt="2020-11-16T15:50:58.723" v="62" actId="478"/>
          <ac:picMkLst>
            <pc:docMk/>
            <pc:sldMk cId="542259759" sldId="276"/>
            <ac:picMk id="3" creationId="{64753635-1A30-4E32-AE9E-B8E6264B22BF}"/>
          </ac:picMkLst>
        </pc:picChg>
        <pc:picChg chg="add mod">
          <ac:chgData name="Sarah Gothard" userId="0e53f415fda5f162" providerId="LiveId" clId="{57660FB2-44C8-4215-9B0D-359ADB0D39ED}" dt="2020-11-16T15:51:00.865" v="64" actId="26606"/>
          <ac:picMkLst>
            <pc:docMk/>
            <pc:sldMk cId="542259759" sldId="276"/>
            <ac:picMk id="5" creationId="{DD703568-CAA2-4392-AC49-8916E86E3E8D}"/>
          </ac:picMkLst>
        </pc:picChg>
      </pc:sldChg>
      <pc:sldChg chg="addSp modSp add mod setBg">
        <pc:chgData name="Sarah Gothard" userId="0e53f415fda5f162" providerId="LiveId" clId="{57660FB2-44C8-4215-9B0D-359ADB0D39ED}" dt="2020-11-16T15:51:19.428" v="66" actId="26606"/>
        <pc:sldMkLst>
          <pc:docMk/>
          <pc:sldMk cId="1545138339" sldId="277"/>
        </pc:sldMkLst>
        <pc:spChg chg="mod ord">
          <ac:chgData name="Sarah Gothard" userId="0e53f415fda5f162" providerId="LiveId" clId="{57660FB2-44C8-4215-9B0D-359ADB0D39ED}" dt="2020-11-16T15:51:19.428" v="66" actId="26606"/>
          <ac:spMkLst>
            <pc:docMk/>
            <pc:sldMk cId="1545138339" sldId="277"/>
            <ac:spMk id="4" creationId="{A3CFBA8E-9E1B-4E86-ABDF-71A2F7C78A70}"/>
          </ac:spMkLst>
        </pc:spChg>
        <pc:spChg chg="add">
          <ac:chgData name="Sarah Gothard" userId="0e53f415fda5f162" providerId="LiveId" clId="{57660FB2-44C8-4215-9B0D-359ADB0D39ED}" dt="2020-11-16T15:51:19.428" v="66" actId="26606"/>
          <ac:spMkLst>
            <pc:docMk/>
            <pc:sldMk cId="1545138339" sldId="277"/>
            <ac:spMk id="9" creationId="{32BC26D8-82FB-445E-AA49-62A77D7C1EE0}"/>
          </ac:spMkLst>
        </pc:spChg>
        <pc:spChg chg="add">
          <ac:chgData name="Sarah Gothard" userId="0e53f415fda5f162" providerId="LiveId" clId="{57660FB2-44C8-4215-9B0D-359ADB0D39ED}" dt="2020-11-16T15:51:19.428" v="66" actId="26606"/>
          <ac:spMkLst>
            <pc:docMk/>
            <pc:sldMk cId="1545138339" sldId="277"/>
            <ac:spMk id="11" creationId="{CB44330D-EA18-4254-AA95-EB49948539B8}"/>
          </ac:spMkLst>
        </pc:spChg>
        <pc:picChg chg="add mod">
          <ac:chgData name="Sarah Gothard" userId="0e53f415fda5f162" providerId="LiveId" clId="{57660FB2-44C8-4215-9B0D-359ADB0D39ED}" dt="2020-11-16T15:51:19.428" v="66" actId="26606"/>
          <ac:picMkLst>
            <pc:docMk/>
            <pc:sldMk cId="1545138339" sldId="277"/>
            <ac:picMk id="2" creationId="{2DC1AE44-F15E-4899-A037-38E338B8CDB7}"/>
          </ac:picMkLst>
        </pc:picChg>
      </pc:sldChg>
      <pc:sldChg chg="addSp delSp modSp add mod setBg">
        <pc:chgData name="Sarah Gothard" userId="0e53f415fda5f162" providerId="LiveId" clId="{57660FB2-44C8-4215-9B0D-359ADB0D39ED}" dt="2020-11-16T15:52:28.435" v="76" actId="26606"/>
        <pc:sldMkLst>
          <pc:docMk/>
          <pc:sldMk cId="2466705767" sldId="278"/>
        </pc:sldMkLst>
        <pc:spChg chg="mod ord">
          <ac:chgData name="Sarah Gothard" userId="0e53f415fda5f162" providerId="LiveId" clId="{57660FB2-44C8-4215-9B0D-359ADB0D39ED}" dt="2020-11-16T15:52:28.435" v="76" actId="26606"/>
          <ac:spMkLst>
            <pc:docMk/>
            <pc:sldMk cId="2466705767" sldId="278"/>
            <ac:spMk id="4" creationId="{A3CFBA8E-9E1B-4E86-ABDF-71A2F7C78A70}"/>
          </ac:spMkLst>
        </pc:spChg>
        <pc:spChg chg="add">
          <ac:chgData name="Sarah Gothard" userId="0e53f415fda5f162" providerId="LiveId" clId="{57660FB2-44C8-4215-9B0D-359ADB0D39ED}" dt="2020-11-16T15:52:28.435" v="76" actId="26606"/>
          <ac:spMkLst>
            <pc:docMk/>
            <pc:sldMk cId="2466705767" sldId="278"/>
            <ac:spMk id="9" creationId="{32BC26D8-82FB-445E-AA49-62A77D7C1EE0}"/>
          </ac:spMkLst>
        </pc:spChg>
        <pc:spChg chg="add">
          <ac:chgData name="Sarah Gothard" userId="0e53f415fda5f162" providerId="LiveId" clId="{57660FB2-44C8-4215-9B0D-359ADB0D39ED}" dt="2020-11-16T15:52:28.435" v="76" actId="26606"/>
          <ac:spMkLst>
            <pc:docMk/>
            <pc:sldMk cId="2466705767" sldId="278"/>
            <ac:spMk id="11" creationId="{CB44330D-EA18-4254-AA95-EB49948539B8}"/>
          </ac:spMkLst>
        </pc:spChg>
        <pc:picChg chg="add del">
          <ac:chgData name="Sarah Gothard" userId="0e53f415fda5f162" providerId="LiveId" clId="{57660FB2-44C8-4215-9B0D-359ADB0D39ED}" dt="2020-11-16T15:52:26.679" v="74" actId="478"/>
          <ac:picMkLst>
            <pc:docMk/>
            <pc:sldMk cId="2466705767" sldId="278"/>
            <ac:picMk id="2" creationId="{59D8BF91-B51E-4F2B-BD18-7A974E83A20D}"/>
          </ac:picMkLst>
        </pc:picChg>
        <pc:picChg chg="add mod">
          <ac:chgData name="Sarah Gothard" userId="0e53f415fda5f162" providerId="LiveId" clId="{57660FB2-44C8-4215-9B0D-359ADB0D39ED}" dt="2020-11-16T15:52:28.435" v="76" actId="26606"/>
          <ac:picMkLst>
            <pc:docMk/>
            <pc:sldMk cId="2466705767" sldId="278"/>
            <ac:picMk id="3" creationId="{F92109A8-2462-405F-83FD-6315D43D30E6}"/>
          </ac:picMkLst>
        </pc:picChg>
      </pc:sldChg>
      <pc:sldChg chg="addSp modSp add mod setBg">
        <pc:chgData name="Sarah Gothard" userId="0e53f415fda5f162" providerId="LiveId" clId="{57660FB2-44C8-4215-9B0D-359ADB0D39ED}" dt="2020-11-16T15:53:07.184" v="80" actId="1035"/>
        <pc:sldMkLst>
          <pc:docMk/>
          <pc:sldMk cId="1859333443" sldId="279"/>
        </pc:sldMkLst>
        <pc:spChg chg="mod ord">
          <ac:chgData name="Sarah Gothard" userId="0e53f415fda5f162" providerId="LiveId" clId="{57660FB2-44C8-4215-9B0D-359ADB0D39ED}" dt="2020-11-16T15:52:48.191" v="78" actId="26606"/>
          <ac:spMkLst>
            <pc:docMk/>
            <pc:sldMk cId="1859333443" sldId="279"/>
            <ac:spMk id="4" creationId="{A3CFBA8E-9E1B-4E86-ABDF-71A2F7C78A70}"/>
          </ac:spMkLst>
        </pc:spChg>
        <pc:spChg chg="add">
          <ac:chgData name="Sarah Gothard" userId="0e53f415fda5f162" providerId="LiveId" clId="{57660FB2-44C8-4215-9B0D-359ADB0D39ED}" dt="2020-11-16T15:52:48.191" v="78" actId="26606"/>
          <ac:spMkLst>
            <pc:docMk/>
            <pc:sldMk cId="1859333443" sldId="279"/>
            <ac:spMk id="9" creationId="{32BC26D8-82FB-445E-AA49-62A77D7C1EE0}"/>
          </ac:spMkLst>
        </pc:spChg>
        <pc:spChg chg="add">
          <ac:chgData name="Sarah Gothard" userId="0e53f415fda5f162" providerId="LiveId" clId="{57660FB2-44C8-4215-9B0D-359ADB0D39ED}" dt="2020-11-16T15:52:48.191" v="78" actId="26606"/>
          <ac:spMkLst>
            <pc:docMk/>
            <pc:sldMk cId="1859333443" sldId="279"/>
            <ac:spMk id="11" creationId="{CB44330D-EA18-4254-AA95-EB49948539B8}"/>
          </ac:spMkLst>
        </pc:spChg>
        <pc:picChg chg="add mod">
          <ac:chgData name="Sarah Gothard" userId="0e53f415fda5f162" providerId="LiveId" clId="{57660FB2-44C8-4215-9B0D-359ADB0D39ED}" dt="2020-11-16T15:53:07.184" v="80" actId="1035"/>
          <ac:picMkLst>
            <pc:docMk/>
            <pc:sldMk cId="1859333443" sldId="279"/>
            <ac:picMk id="2" creationId="{A2C120F8-2B2F-4F45-8D95-5A1756560C87}"/>
          </ac:picMkLst>
        </pc:picChg>
      </pc:sldChg>
      <pc:sldChg chg="addSp modSp add mod setBg">
        <pc:chgData name="Sarah Gothard" userId="0e53f415fda5f162" providerId="LiveId" clId="{57660FB2-44C8-4215-9B0D-359ADB0D39ED}" dt="2020-11-16T15:53:10.595" v="82" actId="26606"/>
        <pc:sldMkLst>
          <pc:docMk/>
          <pc:sldMk cId="3883325193" sldId="280"/>
        </pc:sldMkLst>
        <pc:spChg chg="mod ord">
          <ac:chgData name="Sarah Gothard" userId="0e53f415fda5f162" providerId="LiveId" clId="{57660FB2-44C8-4215-9B0D-359ADB0D39ED}" dt="2020-11-16T15:53:10.595" v="82" actId="26606"/>
          <ac:spMkLst>
            <pc:docMk/>
            <pc:sldMk cId="3883325193" sldId="280"/>
            <ac:spMk id="4" creationId="{A3CFBA8E-9E1B-4E86-ABDF-71A2F7C78A70}"/>
          </ac:spMkLst>
        </pc:spChg>
        <pc:spChg chg="add">
          <ac:chgData name="Sarah Gothard" userId="0e53f415fda5f162" providerId="LiveId" clId="{57660FB2-44C8-4215-9B0D-359ADB0D39ED}" dt="2020-11-16T15:53:10.595" v="82" actId="26606"/>
          <ac:spMkLst>
            <pc:docMk/>
            <pc:sldMk cId="3883325193" sldId="280"/>
            <ac:spMk id="9" creationId="{32BC26D8-82FB-445E-AA49-62A77D7C1EE0}"/>
          </ac:spMkLst>
        </pc:spChg>
        <pc:spChg chg="add">
          <ac:chgData name="Sarah Gothard" userId="0e53f415fda5f162" providerId="LiveId" clId="{57660FB2-44C8-4215-9B0D-359ADB0D39ED}" dt="2020-11-16T15:53:10.595" v="82" actId="26606"/>
          <ac:spMkLst>
            <pc:docMk/>
            <pc:sldMk cId="3883325193" sldId="280"/>
            <ac:spMk id="11" creationId="{CB44330D-EA18-4254-AA95-EB49948539B8}"/>
          </ac:spMkLst>
        </pc:spChg>
        <pc:picChg chg="add mod">
          <ac:chgData name="Sarah Gothard" userId="0e53f415fda5f162" providerId="LiveId" clId="{57660FB2-44C8-4215-9B0D-359ADB0D39ED}" dt="2020-11-16T15:53:10.595" v="82" actId="26606"/>
          <ac:picMkLst>
            <pc:docMk/>
            <pc:sldMk cId="3883325193" sldId="280"/>
            <ac:picMk id="2" creationId="{81AE1F95-056F-4BD4-ADDE-913F14F0EA6F}"/>
          </ac:picMkLst>
        </pc:picChg>
      </pc:sldChg>
      <pc:sldChg chg="addSp modSp add mod setBg">
        <pc:chgData name="Sarah Gothard" userId="0e53f415fda5f162" providerId="LiveId" clId="{57660FB2-44C8-4215-9B0D-359ADB0D39ED}" dt="2020-11-16T15:53:32.228" v="84" actId="26606"/>
        <pc:sldMkLst>
          <pc:docMk/>
          <pc:sldMk cId="483453356" sldId="281"/>
        </pc:sldMkLst>
        <pc:spChg chg="mod ord">
          <ac:chgData name="Sarah Gothard" userId="0e53f415fda5f162" providerId="LiveId" clId="{57660FB2-44C8-4215-9B0D-359ADB0D39ED}" dt="2020-11-16T15:53:32.228" v="84" actId="26606"/>
          <ac:spMkLst>
            <pc:docMk/>
            <pc:sldMk cId="483453356" sldId="281"/>
            <ac:spMk id="4" creationId="{A3CFBA8E-9E1B-4E86-ABDF-71A2F7C78A70}"/>
          </ac:spMkLst>
        </pc:spChg>
        <pc:spChg chg="add">
          <ac:chgData name="Sarah Gothard" userId="0e53f415fda5f162" providerId="LiveId" clId="{57660FB2-44C8-4215-9B0D-359ADB0D39ED}" dt="2020-11-16T15:53:32.228" v="84" actId="26606"/>
          <ac:spMkLst>
            <pc:docMk/>
            <pc:sldMk cId="483453356" sldId="281"/>
            <ac:spMk id="9" creationId="{32BC26D8-82FB-445E-AA49-62A77D7C1EE0}"/>
          </ac:spMkLst>
        </pc:spChg>
        <pc:spChg chg="add">
          <ac:chgData name="Sarah Gothard" userId="0e53f415fda5f162" providerId="LiveId" clId="{57660FB2-44C8-4215-9B0D-359ADB0D39ED}" dt="2020-11-16T15:53:32.228" v="84" actId="26606"/>
          <ac:spMkLst>
            <pc:docMk/>
            <pc:sldMk cId="483453356" sldId="281"/>
            <ac:spMk id="11" creationId="{CB44330D-EA18-4254-AA95-EB49948539B8}"/>
          </ac:spMkLst>
        </pc:spChg>
        <pc:picChg chg="add mod">
          <ac:chgData name="Sarah Gothard" userId="0e53f415fda5f162" providerId="LiveId" clId="{57660FB2-44C8-4215-9B0D-359ADB0D39ED}" dt="2020-11-16T15:53:32.228" v="84" actId="26606"/>
          <ac:picMkLst>
            <pc:docMk/>
            <pc:sldMk cId="483453356" sldId="281"/>
            <ac:picMk id="2" creationId="{390A56BF-270C-40B0-9544-2BD5F8694B26}"/>
          </ac:picMkLst>
        </pc:picChg>
      </pc:sldChg>
      <pc:sldChg chg="addSp delSp modSp add mod setBg">
        <pc:chgData name="Sarah Gothard" userId="0e53f415fda5f162" providerId="LiveId" clId="{57660FB2-44C8-4215-9B0D-359ADB0D39ED}" dt="2020-11-16T15:53:46.637" v="86" actId="26606"/>
        <pc:sldMkLst>
          <pc:docMk/>
          <pc:sldMk cId="2492514801" sldId="282"/>
        </pc:sldMkLst>
        <pc:spChg chg="mod ord">
          <ac:chgData name="Sarah Gothard" userId="0e53f415fda5f162" providerId="LiveId" clId="{57660FB2-44C8-4215-9B0D-359ADB0D39ED}" dt="2020-11-16T15:53:46.637" v="86" actId="26606"/>
          <ac:spMkLst>
            <pc:docMk/>
            <pc:sldMk cId="2492514801" sldId="282"/>
            <ac:spMk id="4" creationId="{A3CFBA8E-9E1B-4E86-ABDF-71A2F7C78A70}"/>
          </ac:spMkLst>
        </pc:spChg>
        <pc:spChg chg="add">
          <ac:chgData name="Sarah Gothard" userId="0e53f415fda5f162" providerId="LiveId" clId="{57660FB2-44C8-4215-9B0D-359ADB0D39ED}" dt="2020-11-16T15:53:46.637" v="86" actId="26606"/>
          <ac:spMkLst>
            <pc:docMk/>
            <pc:sldMk cId="2492514801" sldId="282"/>
            <ac:spMk id="9" creationId="{32BC26D8-82FB-445E-AA49-62A77D7C1EE0}"/>
          </ac:spMkLst>
        </pc:spChg>
        <pc:spChg chg="add">
          <ac:chgData name="Sarah Gothard" userId="0e53f415fda5f162" providerId="LiveId" clId="{57660FB2-44C8-4215-9B0D-359ADB0D39ED}" dt="2020-11-16T15:53:46.637" v="86" actId="26606"/>
          <ac:spMkLst>
            <pc:docMk/>
            <pc:sldMk cId="2492514801" sldId="282"/>
            <ac:spMk id="11" creationId="{CB44330D-EA18-4254-AA95-EB49948539B8}"/>
          </ac:spMkLst>
        </pc:spChg>
        <pc:picChg chg="add del">
          <ac:chgData name="Sarah Gothard" userId="0e53f415fda5f162" providerId="LiveId" clId="{57660FB2-44C8-4215-9B0D-359ADB0D39ED}" dt="2020-11-16T15:52:09.257" v="72"/>
          <ac:picMkLst>
            <pc:docMk/>
            <pc:sldMk cId="2492514801" sldId="282"/>
            <ac:picMk id="2" creationId="{848A2FAB-1F22-4C0C-9ED3-3704C1675D2A}"/>
          </ac:picMkLst>
        </pc:picChg>
        <pc:picChg chg="add mod">
          <ac:chgData name="Sarah Gothard" userId="0e53f415fda5f162" providerId="LiveId" clId="{57660FB2-44C8-4215-9B0D-359ADB0D39ED}" dt="2020-11-16T15:53:46.637" v="86" actId="26606"/>
          <ac:picMkLst>
            <pc:docMk/>
            <pc:sldMk cId="2492514801" sldId="282"/>
            <ac:picMk id="3" creationId="{656866C9-3021-47CC-8778-C064BF876DB9}"/>
          </ac:picMkLst>
        </pc:picChg>
      </pc:sldChg>
      <pc:sldChg chg="addSp modSp add mod setBg">
        <pc:chgData name="Sarah Gothard" userId="0e53f415fda5f162" providerId="LiveId" clId="{57660FB2-44C8-4215-9B0D-359ADB0D39ED}" dt="2020-11-16T15:56:01.598" v="98" actId="26606"/>
        <pc:sldMkLst>
          <pc:docMk/>
          <pc:sldMk cId="2841716509" sldId="283"/>
        </pc:sldMkLst>
        <pc:spChg chg="mod ord">
          <ac:chgData name="Sarah Gothard" userId="0e53f415fda5f162" providerId="LiveId" clId="{57660FB2-44C8-4215-9B0D-359ADB0D39ED}" dt="2020-11-16T15:56:01.598" v="98" actId="26606"/>
          <ac:spMkLst>
            <pc:docMk/>
            <pc:sldMk cId="2841716509" sldId="283"/>
            <ac:spMk id="4" creationId="{A3CFBA8E-9E1B-4E86-ABDF-71A2F7C78A70}"/>
          </ac:spMkLst>
        </pc:spChg>
        <pc:spChg chg="add">
          <ac:chgData name="Sarah Gothard" userId="0e53f415fda5f162" providerId="LiveId" clId="{57660FB2-44C8-4215-9B0D-359ADB0D39ED}" dt="2020-11-16T15:56:01.598" v="98" actId="26606"/>
          <ac:spMkLst>
            <pc:docMk/>
            <pc:sldMk cId="2841716509" sldId="283"/>
            <ac:spMk id="9" creationId="{32BC26D8-82FB-445E-AA49-62A77D7C1EE0}"/>
          </ac:spMkLst>
        </pc:spChg>
        <pc:spChg chg="add">
          <ac:chgData name="Sarah Gothard" userId="0e53f415fda5f162" providerId="LiveId" clId="{57660FB2-44C8-4215-9B0D-359ADB0D39ED}" dt="2020-11-16T15:56:01.598" v="98" actId="26606"/>
          <ac:spMkLst>
            <pc:docMk/>
            <pc:sldMk cId="2841716509" sldId="283"/>
            <ac:spMk id="11" creationId="{CB44330D-EA18-4254-AA95-EB49948539B8}"/>
          </ac:spMkLst>
        </pc:spChg>
        <pc:picChg chg="add mod">
          <ac:chgData name="Sarah Gothard" userId="0e53f415fda5f162" providerId="LiveId" clId="{57660FB2-44C8-4215-9B0D-359ADB0D39ED}" dt="2020-11-16T15:56:01.598" v="98" actId="26606"/>
          <ac:picMkLst>
            <pc:docMk/>
            <pc:sldMk cId="2841716509" sldId="283"/>
            <ac:picMk id="2" creationId="{0E4AB572-15C4-4350-9732-2D7450EF1A4D}"/>
          </ac:picMkLst>
        </pc:picChg>
      </pc:sldChg>
      <pc:sldChg chg="add del">
        <pc:chgData name="Sarah Gothard" userId="0e53f415fda5f162" providerId="LiveId" clId="{57660FB2-44C8-4215-9B0D-359ADB0D39ED}" dt="2020-11-16T15:56:06.283" v="99" actId="47"/>
        <pc:sldMkLst>
          <pc:docMk/>
          <pc:sldMk cId="1005216815" sldId="284"/>
        </pc:sldMkLst>
      </pc:sldChg>
      <pc:sldChg chg="add del">
        <pc:chgData name="Sarah Gothard" userId="0e53f415fda5f162" providerId="LiveId" clId="{57660FB2-44C8-4215-9B0D-359ADB0D39ED}" dt="2020-11-16T15:56:06.283" v="99" actId="47"/>
        <pc:sldMkLst>
          <pc:docMk/>
          <pc:sldMk cId="1254672576" sldId="285"/>
        </pc:sldMkLst>
      </pc:sldChg>
      <pc:sldChg chg="add del">
        <pc:chgData name="Sarah Gothard" userId="0e53f415fda5f162" providerId="LiveId" clId="{57660FB2-44C8-4215-9B0D-359ADB0D39ED}" dt="2020-11-16T15:56:06.283" v="99" actId="47"/>
        <pc:sldMkLst>
          <pc:docMk/>
          <pc:sldMk cId="1268696568" sldId="286"/>
        </pc:sldMkLst>
      </pc:sldChg>
      <pc:sldChg chg="add del">
        <pc:chgData name="Sarah Gothard" userId="0e53f415fda5f162" providerId="LiveId" clId="{57660FB2-44C8-4215-9B0D-359ADB0D39ED}" dt="2020-11-16T15:56:06.283" v="99" actId="47"/>
        <pc:sldMkLst>
          <pc:docMk/>
          <pc:sldMk cId="3460255826" sldId="287"/>
        </pc:sldMkLst>
      </pc:sldChg>
      <pc:sldChg chg="add del">
        <pc:chgData name="Sarah Gothard" userId="0e53f415fda5f162" providerId="LiveId" clId="{57660FB2-44C8-4215-9B0D-359ADB0D39ED}" dt="2020-11-16T15:56:06.283" v="99" actId="47"/>
        <pc:sldMkLst>
          <pc:docMk/>
          <pc:sldMk cId="3142726238"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62D756-8C81-46E8-8F43-F6F4C2E3D926}" type="datetimeFigureOut">
              <a:rPr lang="en-US" smtClean="0"/>
              <a:t>11/17/2020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BB9D37-48EF-4A72-B885-412ED7375E28}" type="slidenum">
              <a:rPr lang="en-US" smtClean="0"/>
              <a:t>‹#›</a:t>
            </a:fld>
            <a:endParaRPr lang="en-US"/>
          </a:p>
        </p:txBody>
      </p:sp>
    </p:spTree>
    <p:extLst>
      <p:ext uri="{BB962C8B-B14F-4D97-AF65-F5344CB8AC3E}">
        <p14:creationId xmlns:p14="http://schemas.microsoft.com/office/powerpoint/2010/main" val="2195997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a:p>
            <a:endParaRPr lang="en-US" dirty="0"/>
          </a:p>
        </p:txBody>
      </p:sp>
      <p:sp>
        <p:nvSpPr>
          <p:cNvPr id="4" name="Slide Number Placeholder 3"/>
          <p:cNvSpPr>
            <a:spLocks noGrp="1"/>
          </p:cNvSpPr>
          <p:nvPr>
            <p:ph type="sldNum" sz="quarter" idx="5"/>
          </p:nvPr>
        </p:nvSpPr>
        <p:spPr/>
        <p:txBody>
          <a:bodyPr/>
          <a:lstStyle/>
          <a:p>
            <a:fld id="{0EBB9D37-48EF-4A72-B885-412ED7375E28}" type="slidenum">
              <a:rPr lang="en-US" smtClean="0"/>
              <a:t>1</a:t>
            </a:fld>
            <a:endParaRPr lang="en-US"/>
          </a:p>
        </p:txBody>
      </p:sp>
    </p:spTree>
    <p:extLst>
      <p:ext uri="{BB962C8B-B14F-4D97-AF65-F5344CB8AC3E}">
        <p14:creationId xmlns:p14="http://schemas.microsoft.com/office/powerpoint/2010/main" val="4278114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1F93A-CE5B-4375-ADE5-3704FA5628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86B8AE-E4BC-432D-B149-0BFDF75700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9C7ECD-B2EA-4C93-AE7B-5BE334E5FAB8}"/>
              </a:ext>
            </a:extLst>
          </p:cNvPr>
          <p:cNvSpPr>
            <a:spLocks noGrp="1"/>
          </p:cNvSpPr>
          <p:nvPr>
            <p:ph type="dt" sz="half" idx="10"/>
          </p:nvPr>
        </p:nvSpPr>
        <p:spPr/>
        <p:txBody>
          <a:bodyPr/>
          <a:lstStyle/>
          <a:p>
            <a:fld id="{1F11D5CB-2E5C-411C-BCDF-9379B340C88A}" type="datetime1">
              <a:rPr lang="en-US" smtClean="0"/>
              <a:t>11/17/2020</a:t>
            </a:fld>
            <a:endParaRPr lang="en-US"/>
          </a:p>
        </p:txBody>
      </p:sp>
      <p:sp>
        <p:nvSpPr>
          <p:cNvPr id="5" name="Footer Placeholder 4">
            <a:extLst>
              <a:ext uri="{FF2B5EF4-FFF2-40B4-BE49-F238E27FC236}">
                <a16:creationId xmlns:a16="http://schemas.microsoft.com/office/drawing/2014/main" id="{0E4E8D86-6711-4C21-A3E9-F68098720C1F}"/>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53D869DB-FB4C-4EA9-9A75-EDA381122825}"/>
              </a:ext>
            </a:extLst>
          </p:cNvPr>
          <p:cNvSpPr>
            <a:spLocks noGrp="1"/>
          </p:cNvSpPr>
          <p:nvPr>
            <p:ph type="sldNum" sz="quarter" idx="12"/>
          </p:nvPr>
        </p:nvSpPr>
        <p:spPr/>
        <p:txBody>
          <a:bodyPr/>
          <a:lstStyle/>
          <a:p>
            <a:fld id="{3E12972F-DDD3-48D5-B422-1DDD2C3857AF}" type="slidenum">
              <a:rPr lang="en-US" smtClean="0"/>
              <a:t>‹#›</a:t>
            </a:fld>
            <a:endParaRPr lang="en-US"/>
          </a:p>
        </p:txBody>
      </p:sp>
    </p:spTree>
    <p:extLst>
      <p:ext uri="{BB962C8B-B14F-4D97-AF65-F5344CB8AC3E}">
        <p14:creationId xmlns:p14="http://schemas.microsoft.com/office/powerpoint/2010/main" val="891165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96159-5DC3-47A4-96C1-0E91A3CCDA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56B74D-65D1-48C0-9E90-B50B1DF541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A4DA8-4EBE-495B-B4E8-302853282A82}"/>
              </a:ext>
            </a:extLst>
          </p:cNvPr>
          <p:cNvSpPr>
            <a:spLocks noGrp="1"/>
          </p:cNvSpPr>
          <p:nvPr>
            <p:ph type="dt" sz="half" idx="10"/>
          </p:nvPr>
        </p:nvSpPr>
        <p:spPr/>
        <p:txBody>
          <a:bodyPr/>
          <a:lstStyle/>
          <a:p>
            <a:fld id="{603FB43F-A034-49F6-8C56-613FBAEBE3C7}" type="datetime1">
              <a:rPr lang="en-US" smtClean="0"/>
              <a:t>11/17/2020</a:t>
            </a:fld>
            <a:endParaRPr lang="en-US"/>
          </a:p>
        </p:txBody>
      </p:sp>
      <p:sp>
        <p:nvSpPr>
          <p:cNvPr id="5" name="Footer Placeholder 4">
            <a:extLst>
              <a:ext uri="{FF2B5EF4-FFF2-40B4-BE49-F238E27FC236}">
                <a16:creationId xmlns:a16="http://schemas.microsoft.com/office/drawing/2014/main" id="{41305C44-4543-47C5-8B98-CB34B1188FB6}"/>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14A04648-E614-42B6-B8B6-747F23FF77FD}"/>
              </a:ext>
            </a:extLst>
          </p:cNvPr>
          <p:cNvSpPr>
            <a:spLocks noGrp="1"/>
          </p:cNvSpPr>
          <p:nvPr>
            <p:ph type="sldNum" sz="quarter" idx="12"/>
          </p:nvPr>
        </p:nvSpPr>
        <p:spPr/>
        <p:txBody>
          <a:bodyPr/>
          <a:lstStyle/>
          <a:p>
            <a:fld id="{3E12972F-DDD3-48D5-B422-1DDD2C3857AF}" type="slidenum">
              <a:rPr lang="en-US" smtClean="0"/>
              <a:t>‹#›</a:t>
            </a:fld>
            <a:endParaRPr lang="en-US"/>
          </a:p>
        </p:txBody>
      </p:sp>
    </p:spTree>
    <p:extLst>
      <p:ext uri="{BB962C8B-B14F-4D97-AF65-F5344CB8AC3E}">
        <p14:creationId xmlns:p14="http://schemas.microsoft.com/office/powerpoint/2010/main" val="1777853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F1103-9D92-4615-9673-2B7C9ACA89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BBE2AE-CD86-4F9E-8CF6-B8FA54F79B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AB4052-BA3B-4AE2-8974-1C76C3E71256}"/>
              </a:ext>
            </a:extLst>
          </p:cNvPr>
          <p:cNvSpPr>
            <a:spLocks noGrp="1"/>
          </p:cNvSpPr>
          <p:nvPr>
            <p:ph type="dt" sz="half" idx="10"/>
          </p:nvPr>
        </p:nvSpPr>
        <p:spPr/>
        <p:txBody>
          <a:bodyPr/>
          <a:lstStyle/>
          <a:p>
            <a:fld id="{68940465-C91C-43A2-A3E5-F7D5FCA89AC3}" type="datetime1">
              <a:rPr lang="en-US" smtClean="0"/>
              <a:t>11/17/2020</a:t>
            </a:fld>
            <a:endParaRPr lang="en-US"/>
          </a:p>
        </p:txBody>
      </p:sp>
      <p:sp>
        <p:nvSpPr>
          <p:cNvPr id="5" name="Footer Placeholder 4">
            <a:extLst>
              <a:ext uri="{FF2B5EF4-FFF2-40B4-BE49-F238E27FC236}">
                <a16:creationId xmlns:a16="http://schemas.microsoft.com/office/drawing/2014/main" id="{0FAA5326-9250-4CB2-8B0F-6A290FAAAAF2}"/>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FE6F6FC3-4A1D-4B67-8EE6-E7D0057AC8B2}"/>
              </a:ext>
            </a:extLst>
          </p:cNvPr>
          <p:cNvSpPr>
            <a:spLocks noGrp="1"/>
          </p:cNvSpPr>
          <p:nvPr>
            <p:ph type="sldNum" sz="quarter" idx="12"/>
          </p:nvPr>
        </p:nvSpPr>
        <p:spPr/>
        <p:txBody>
          <a:bodyPr/>
          <a:lstStyle/>
          <a:p>
            <a:fld id="{3E12972F-DDD3-48D5-B422-1DDD2C3857AF}" type="slidenum">
              <a:rPr lang="en-US" smtClean="0"/>
              <a:t>‹#›</a:t>
            </a:fld>
            <a:endParaRPr lang="en-US"/>
          </a:p>
        </p:txBody>
      </p:sp>
    </p:spTree>
    <p:extLst>
      <p:ext uri="{BB962C8B-B14F-4D97-AF65-F5344CB8AC3E}">
        <p14:creationId xmlns:p14="http://schemas.microsoft.com/office/powerpoint/2010/main" val="1843884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E0243-93EC-4F6A-A32B-F7CCF6622E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6F2AE7-598B-4125-932C-10049DB5CE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7D2704-E7AA-4D8D-89D8-F769349BDF1F}"/>
              </a:ext>
            </a:extLst>
          </p:cNvPr>
          <p:cNvSpPr>
            <a:spLocks noGrp="1"/>
          </p:cNvSpPr>
          <p:nvPr>
            <p:ph type="dt" sz="half" idx="10"/>
          </p:nvPr>
        </p:nvSpPr>
        <p:spPr/>
        <p:txBody>
          <a:bodyPr/>
          <a:lstStyle/>
          <a:p>
            <a:fld id="{740C7BBE-2EA3-4716-A56A-2895273559FC}" type="datetime1">
              <a:rPr lang="en-US" smtClean="0"/>
              <a:t>11/17/2020</a:t>
            </a:fld>
            <a:endParaRPr lang="en-US"/>
          </a:p>
        </p:txBody>
      </p:sp>
      <p:sp>
        <p:nvSpPr>
          <p:cNvPr id="5" name="Footer Placeholder 4">
            <a:extLst>
              <a:ext uri="{FF2B5EF4-FFF2-40B4-BE49-F238E27FC236}">
                <a16:creationId xmlns:a16="http://schemas.microsoft.com/office/drawing/2014/main" id="{F0D523AC-5E8F-4FEB-9A88-116C2273BAEA}"/>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1639519F-2D33-4A93-9D08-1381837C288F}"/>
              </a:ext>
            </a:extLst>
          </p:cNvPr>
          <p:cNvSpPr>
            <a:spLocks noGrp="1"/>
          </p:cNvSpPr>
          <p:nvPr>
            <p:ph type="sldNum" sz="quarter" idx="12"/>
          </p:nvPr>
        </p:nvSpPr>
        <p:spPr/>
        <p:txBody>
          <a:bodyPr/>
          <a:lstStyle/>
          <a:p>
            <a:fld id="{3E12972F-DDD3-48D5-B422-1DDD2C3857AF}" type="slidenum">
              <a:rPr lang="en-US" smtClean="0"/>
              <a:t>‹#›</a:t>
            </a:fld>
            <a:endParaRPr lang="en-US"/>
          </a:p>
        </p:txBody>
      </p:sp>
    </p:spTree>
    <p:extLst>
      <p:ext uri="{BB962C8B-B14F-4D97-AF65-F5344CB8AC3E}">
        <p14:creationId xmlns:p14="http://schemas.microsoft.com/office/powerpoint/2010/main" val="2638726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D4956-F6B8-4067-B14C-35F1ECC2AC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B0FFC8-D7BA-437A-AA69-EC7A3EF6C4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BDF75E-9116-4039-86FF-001434D720F6}"/>
              </a:ext>
            </a:extLst>
          </p:cNvPr>
          <p:cNvSpPr>
            <a:spLocks noGrp="1"/>
          </p:cNvSpPr>
          <p:nvPr>
            <p:ph type="dt" sz="half" idx="10"/>
          </p:nvPr>
        </p:nvSpPr>
        <p:spPr/>
        <p:txBody>
          <a:bodyPr/>
          <a:lstStyle/>
          <a:p>
            <a:fld id="{734BCD77-C2E2-4FA8-A166-A3B1783C432C}" type="datetime1">
              <a:rPr lang="en-US" smtClean="0"/>
              <a:t>11/17/2020</a:t>
            </a:fld>
            <a:endParaRPr lang="en-US"/>
          </a:p>
        </p:txBody>
      </p:sp>
      <p:sp>
        <p:nvSpPr>
          <p:cNvPr id="5" name="Footer Placeholder 4">
            <a:extLst>
              <a:ext uri="{FF2B5EF4-FFF2-40B4-BE49-F238E27FC236}">
                <a16:creationId xmlns:a16="http://schemas.microsoft.com/office/drawing/2014/main" id="{0C1B4880-C2FA-4A93-BE7F-18DF15359257}"/>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C461AC65-B5A3-4792-89C6-A2F95E5EF0E2}"/>
              </a:ext>
            </a:extLst>
          </p:cNvPr>
          <p:cNvSpPr>
            <a:spLocks noGrp="1"/>
          </p:cNvSpPr>
          <p:nvPr>
            <p:ph type="sldNum" sz="quarter" idx="12"/>
          </p:nvPr>
        </p:nvSpPr>
        <p:spPr/>
        <p:txBody>
          <a:bodyPr/>
          <a:lstStyle/>
          <a:p>
            <a:fld id="{3E12972F-DDD3-48D5-B422-1DDD2C3857AF}" type="slidenum">
              <a:rPr lang="en-US" smtClean="0"/>
              <a:t>‹#›</a:t>
            </a:fld>
            <a:endParaRPr lang="en-US"/>
          </a:p>
        </p:txBody>
      </p:sp>
    </p:spTree>
    <p:extLst>
      <p:ext uri="{BB962C8B-B14F-4D97-AF65-F5344CB8AC3E}">
        <p14:creationId xmlns:p14="http://schemas.microsoft.com/office/powerpoint/2010/main" val="469277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78E14-C425-417A-A3BD-F0C1F1E3D0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D5E3D5-6CC1-45D6-94EF-B3C260F9D7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464769-D4FB-4863-84D8-4EE0348FA0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20A142-BE24-4D5C-BA05-B85A14A2622E}"/>
              </a:ext>
            </a:extLst>
          </p:cNvPr>
          <p:cNvSpPr>
            <a:spLocks noGrp="1"/>
          </p:cNvSpPr>
          <p:nvPr>
            <p:ph type="dt" sz="half" idx="10"/>
          </p:nvPr>
        </p:nvSpPr>
        <p:spPr/>
        <p:txBody>
          <a:bodyPr/>
          <a:lstStyle/>
          <a:p>
            <a:fld id="{134CCDEF-D234-40B6-BA7D-F3DF55372B8E}" type="datetime1">
              <a:rPr lang="en-US" smtClean="0"/>
              <a:t>11/17/2020</a:t>
            </a:fld>
            <a:endParaRPr lang="en-US"/>
          </a:p>
        </p:txBody>
      </p:sp>
      <p:sp>
        <p:nvSpPr>
          <p:cNvPr id="6" name="Footer Placeholder 5">
            <a:extLst>
              <a:ext uri="{FF2B5EF4-FFF2-40B4-BE49-F238E27FC236}">
                <a16:creationId xmlns:a16="http://schemas.microsoft.com/office/drawing/2014/main" id="{B595FF3B-8EFA-4D4C-A5EB-47287A88ADC2}"/>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A7C21B3D-7436-454A-A383-96839C095204}"/>
              </a:ext>
            </a:extLst>
          </p:cNvPr>
          <p:cNvSpPr>
            <a:spLocks noGrp="1"/>
          </p:cNvSpPr>
          <p:nvPr>
            <p:ph type="sldNum" sz="quarter" idx="12"/>
          </p:nvPr>
        </p:nvSpPr>
        <p:spPr/>
        <p:txBody>
          <a:bodyPr/>
          <a:lstStyle/>
          <a:p>
            <a:fld id="{3E12972F-DDD3-48D5-B422-1DDD2C3857AF}" type="slidenum">
              <a:rPr lang="en-US" smtClean="0"/>
              <a:t>‹#›</a:t>
            </a:fld>
            <a:endParaRPr lang="en-US"/>
          </a:p>
        </p:txBody>
      </p:sp>
    </p:spTree>
    <p:extLst>
      <p:ext uri="{BB962C8B-B14F-4D97-AF65-F5344CB8AC3E}">
        <p14:creationId xmlns:p14="http://schemas.microsoft.com/office/powerpoint/2010/main" val="2864611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0CFDE-8D05-4790-8ECC-8481641107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386895-8A7D-4193-8EC6-550C7A07FA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1014AE-F078-495C-804C-14D553B708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B82F18-07BB-4FBD-8247-AE83050734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5C1388-44B0-49F6-9F47-C9F173F31E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8FBC3B-00B9-4A1E-8B68-611D83BFC900}"/>
              </a:ext>
            </a:extLst>
          </p:cNvPr>
          <p:cNvSpPr>
            <a:spLocks noGrp="1"/>
          </p:cNvSpPr>
          <p:nvPr>
            <p:ph type="dt" sz="half" idx="10"/>
          </p:nvPr>
        </p:nvSpPr>
        <p:spPr/>
        <p:txBody>
          <a:bodyPr/>
          <a:lstStyle/>
          <a:p>
            <a:fld id="{C8A39FAA-DFC6-4541-ADCF-E863A0FFB5AD}" type="datetime1">
              <a:rPr lang="en-US" smtClean="0"/>
              <a:t>11/17/2020</a:t>
            </a:fld>
            <a:endParaRPr lang="en-US"/>
          </a:p>
        </p:txBody>
      </p:sp>
      <p:sp>
        <p:nvSpPr>
          <p:cNvPr id="8" name="Footer Placeholder 7">
            <a:extLst>
              <a:ext uri="{FF2B5EF4-FFF2-40B4-BE49-F238E27FC236}">
                <a16:creationId xmlns:a16="http://schemas.microsoft.com/office/drawing/2014/main" id="{9C5C8C5A-885C-412D-89B4-F1CC54010580}"/>
              </a:ext>
            </a:extLst>
          </p:cNvPr>
          <p:cNvSpPr>
            <a:spLocks noGrp="1"/>
          </p:cNvSpPr>
          <p:nvPr>
            <p:ph type="ftr" sz="quarter" idx="11"/>
          </p:nvPr>
        </p:nvSpPr>
        <p:spPr/>
        <p:txBody>
          <a:bodyPr/>
          <a:lstStyle/>
          <a:p>
            <a:r>
              <a:rPr lang="en-US"/>
              <a:t>Public Domain</a:t>
            </a:r>
          </a:p>
        </p:txBody>
      </p:sp>
      <p:sp>
        <p:nvSpPr>
          <p:cNvPr id="9" name="Slide Number Placeholder 8">
            <a:extLst>
              <a:ext uri="{FF2B5EF4-FFF2-40B4-BE49-F238E27FC236}">
                <a16:creationId xmlns:a16="http://schemas.microsoft.com/office/drawing/2014/main" id="{1CC56658-91F4-4285-9636-0A3700DF3BDB}"/>
              </a:ext>
            </a:extLst>
          </p:cNvPr>
          <p:cNvSpPr>
            <a:spLocks noGrp="1"/>
          </p:cNvSpPr>
          <p:nvPr>
            <p:ph type="sldNum" sz="quarter" idx="12"/>
          </p:nvPr>
        </p:nvSpPr>
        <p:spPr/>
        <p:txBody>
          <a:bodyPr/>
          <a:lstStyle/>
          <a:p>
            <a:fld id="{3E12972F-DDD3-48D5-B422-1DDD2C3857AF}" type="slidenum">
              <a:rPr lang="en-US" smtClean="0"/>
              <a:t>‹#›</a:t>
            </a:fld>
            <a:endParaRPr lang="en-US"/>
          </a:p>
        </p:txBody>
      </p:sp>
    </p:spTree>
    <p:extLst>
      <p:ext uri="{BB962C8B-B14F-4D97-AF65-F5344CB8AC3E}">
        <p14:creationId xmlns:p14="http://schemas.microsoft.com/office/powerpoint/2010/main" val="3438066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3F71F-3259-4352-B793-F32EDAE04D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1989F9-8580-453A-8650-D5F243D921EA}"/>
              </a:ext>
            </a:extLst>
          </p:cNvPr>
          <p:cNvSpPr>
            <a:spLocks noGrp="1"/>
          </p:cNvSpPr>
          <p:nvPr>
            <p:ph type="dt" sz="half" idx="10"/>
          </p:nvPr>
        </p:nvSpPr>
        <p:spPr/>
        <p:txBody>
          <a:bodyPr/>
          <a:lstStyle/>
          <a:p>
            <a:fld id="{AFAD87EF-A3BE-44ED-B7AE-4330F8B61804}" type="datetime1">
              <a:rPr lang="en-US" smtClean="0"/>
              <a:t>11/17/2020</a:t>
            </a:fld>
            <a:endParaRPr lang="en-US"/>
          </a:p>
        </p:txBody>
      </p:sp>
      <p:sp>
        <p:nvSpPr>
          <p:cNvPr id="4" name="Footer Placeholder 3">
            <a:extLst>
              <a:ext uri="{FF2B5EF4-FFF2-40B4-BE49-F238E27FC236}">
                <a16:creationId xmlns:a16="http://schemas.microsoft.com/office/drawing/2014/main" id="{2B251586-17F2-447C-B346-91219C76DF92}"/>
              </a:ext>
            </a:extLst>
          </p:cNvPr>
          <p:cNvSpPr>
            <a:spLocks noGrp="1"/>
          </p:cNvSpPr>
          <p:nvPr>
            <p:ph type="ftr" sz="quarter" idx="11"/>
          </p:nvPr>
        </p:nvSpPr>
        <p:spPr/>
        <p:txBody>
          <a:bodyPr/>
          <a:lstStyle/>
          <a:p>
            <a:r>
              <a:rPr lang="en-US"/>
              <a:t>Public Domain</a:t>
            </a:r>
          </a:p>
        </p:txBody>
      </p:sp>
      <p:sp>
        <p:nvSpPr>
          <p:cNvPr id="5" name="Slide Number Placeholder 4">
            <a:extLst>
              <a:ext uri="{FF2B5EF4-FFF2-40B4-BE49-F238E27FC236}">
                <a16:creationId xmlns:a16="http://schemas.microsoft.com/office/drawing/2014/main" id="{BE5ECEC0-D35B-4529-8CAD-C00E08F0FA81}"/>
              </a:ext>
            </a:extLst>
          </p:cNvPr>
          <p:cNvSpPr>
            <a:spLocks noGrp="1"/>
          </p:cNvSpPr>
          <p:nvPr>
            <p:ph type="sldNum" sz="quarter" idx="12"/>
          </p:nvPr>
        </p:nvSpPr>
        <p:spPr/>
        <p:txBody>
          <a:bodyPr/>
          <a:lstStyle/>
          <a:p>
            <a:fld id="{3E12972F-DDD3-48D5-B422-1DDD2C3857AF}" type="slidenum">
              <a:rPr lang="en-US" smtClean="0"/>
              <a:t>‹#›</a:t>
            </a:fld>
            <a:endParaRPr lang="en-US"/>
          </a:p>
        </p:txBody>
      </p:sp>
    </p:spTree>
    <p:extLst>
      <p:ext uri="{BB962C8B-B14F-4D97-AF65-F5344CB8AC3E}">
        <p14:creationId xmlns:p14="http://schemas.microsoft.com/office/powerpoint/2010/main" val="2533990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86105C-626E-4C29-9E99-6F48E8470641}"/>
              </a:ext>
            </a:extLst>
          </p:cNvPr>
          <p:cNvSpPr>
            <a:spLocks noGrp="1"/>
          </p:cNvSpPr>
          <p:nvPr>
            <p:ph type="dt" sz="half" idx="10"/>
          </p:nvPr>
        </p:nvSpPr>
        <p:spPr/>
        <p:txBody>
          <a:bodyPr/>
          <a:lstStyle/>
          <a:p>
            <a:fld id="{B9D393BD-0CB6-4C3E-BA38-13B316DA910B}" type="datetime1">
              <a:rPr lang="en-US" smtClean="0"/>
              <a:t>11/17/2020</a:t>
            </a:fld>
            <a:endParaRPr lang="en-US"/>
          </a:p>
        </p:txBody>
      </p:sp>
      <p:sp>
        <p:nvSpPr>
          <p:cNvPr id="3" name="Footer Placeholder 2">
            <a:extLst>
              <a:ext uri="{FF2B5EF4-FFF2-40B4-BE49-F238E27FC236}">
                <a16:creationId xmlns:a16="http://schemas.microsoft.com/office/drawing/2014/main" id="{12641081-9DE6-4DA4-A8C2-38DFAA2EAC68}"/>
              </a:ext>
            </a:extLst>
          </p:cNvPr>
          <p:cNvSpPr>
            <a:spLocks noGrp="1"/>
          </p:cNvSpPr>
          <p:nvPr>
            <p:ph type="ftr" sz="quarter" idx="11"/>
          </p:nvPr>
        </p:nvSpPr>
        <p:spPr/>
        <p:txBody>
          <a:bodyPr/>
          <a:lstStyle/>
          <a:p>
            <a:r>
              <a:rPr lang="en-US"/>
              <a:t>Public Domain</a:t>
            </a:r>
          </a:p>
        </p:txBody>
      </p:sp>
      <p:sp>
        <p:nvSpPr>
          <p:cNvPr id="4" name="Slide Number Placeholder 3">
            <a:extLst>
              <a:ext uri="{FF2B5EF4-FFF2-40B4-BE49-F238E27FC236}">
                <a16:creationId xmlns:a16="http://schemas.microsoft.com/office/drawing/2014/main" id="{F239FC88-D11C-425E-9AC7-A831B79F6DAA}"/>
              </a:ext>
            </a:extLst>
          </p:cNvPr>
          <p:cNvSpPr>
            <a:spLocks noGrp="1"/>
          </p:cNvSpPr>
          <p:nvPr>
            <p:ph type="sldNum" sz="quarter" idx="12"/>
          </p:nvPr>
        </p:nvSpPr>
        <p:spPr/>
        <p:txBody>
          <a:bodyPr/>
          <a:lstStyle/>
          <a:p>
            <a:fld id="{3E12972F-DDD3-48D5-B422-1DDD2C3857AF}" type="slidenum">
              <a:rPr lang="en-US" smtClean="0"/>
              <a:t>‹#›</a:t>
            </a:fld>
            <a:endParaRPr lang="en-US"/>
          </a:p>
        </p:txBody>
      </p:sp>
    </p:spTree>
    <p:extLst>
      <p:ext uri="{BB962C8B-B14F-4D97-AF65-F5344CB8AC3E}">
        <p14:creationId xmlns:p14="http://schemas.microsoft.com/office/powerpoint/2010/main" val="4278795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7ADA6-FDAF-44D1-BE96-976D60A6D1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DBC40E-A885-41B3-8280-6F4F43808C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976C9A-8B9C-4CA4-82ED-24012C52D4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E01B9D-53DA-4C1C-B377-A639CB8E4234}"/>
              </a:ext>
            </a:extLst>
          </p:cNvPr>
          <p:cNvSpPr>
            <a:spLocks noGrp="1"/>
          </p:cNvSpPr>
          <p:nvPr>
            <p:ph type="dt" sz="half" idx="10"/>
          </p:nvPr>
        </p:nvSpPr>
        <p:spPr/>
        <p:txBody>
          <a:bodyPr/>
          <a:lstStyle/>
          <a:p>
            <a:fld id="{6DAE95CA-6FD2-4CC3-8A22-47D8E65F13B1}" type="datetime1">
              <a:rPr lang="en-US" smtClean="0"/>
              <a:t>11/17/2020</a:t>
            </a:fld>
            <a:endParaRPr lang="en-US"/>
          </a:p>
        </p:txBody>
      </p:sp>
      <p:sp>
        <p:nvSpPr>
          <p:cNvPr id="6" name="Footer Placeholder 5">
            <a:extLst>
              <a:ext uri="{FF2B5EF4-FFF2-40B4-BE49-F238E27FC236}">
                <a16:creationId xmlns:a16="http://schemas.microsoft.com/office/drawing/2014/main" id="{F3409CB3-8E85-42F2-91BF-338E02101096}"/>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66D137C7-CBE9-48C0-971C-91ED70FB9B90}"/>
              </a:ext>
            </a:extLst>
          </p:cNvPr>
          <p:cNvSpPr>
            <a:spLocks noGrp="1"/>
          </p:cNvSpPr>
          <p:nvPr>
            <p:ph type="sldNum" sz="quarter" idx="12"/>
          </p:nvPr>
        </p:nvSpPr>
        <p:spPr/>
        <p:txBody>
          <a:bodyPr/>
          <a:lstStyle/>
          <a:p>
            <a:fld id="{3E12972F-DDD3-48D5-B422-1DDD2C3857AF}" type="slidenum">
              <a:rPr lang="en-US" smtClean="0"/>
              <a:t>‹#›</a:t>
            </a:fld>
            <a:endParaRPr lang="en-US"/>
          </a:p>
        </p:txBody>
      </p:sp>
    </p:spTree>
    <p:extLst>
      <p:ext uri="{BB962C8B-B14F-4D97-AF65-F5344CB8AC3E}">
        <p14:creationId xmlns:p14="http://schemas.microsoft.com/office/powerpoint/2010/main" val="1082554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499D5-EBAF-4636-AF5C-7509F67530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05E46F-4418-4AA2-9B97-3BE0BC1393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1E69D3-49DB-4FA1-9BA9-DFE391289F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8DAD3D-F260-42B0-9E38-B2F8D83576E6}"/>
              </a:ext>
            </a:extLst>
          </p:cNvPr>
          <p:cNvSpPr>
            <a:spLocks noGrp="1"/>
          </p:cNvSpPr>
          <p:nvPr>
            <p:ph type="dt" sz="half" idx="10"/>
          </p:nvPr>
        </p:nvSpPr>
        <p:spPr/>
        <p:txBody>
          <a:bodyPr/>
          <a:lstStyle/>
          <a:p>
            <a:fld id="{41BE12FE-3611-4888-8490-0B5474A0FF55}" type="datetime1">
              <a:rPr lang="en-US" smtClean="0"/>
              <a:t>11/17/2020</a:t>
            </a:fld>
            <a:endParaRPr lang="en-US"/>
          </a:p>
        </p:txBody>
      </p:sp>
      <p:sp>
        <p:nvSpPr>
          <p:cNvPr id="6" name="Footer Placeholder 5">
            <a:extLst>
              <a:ext uri="{FF2B5EF4-FFF2-40B4-BE49-F238E27FC236}">
                <a16:creationId xmlns:a16="http://schemas.microsoft.com/office/drawing/2014/main" id="{E0F18534-185E-4179-B8CD-C3929529B347}"/>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E95B32E5-07B3-4EA4-BFA5-8A59C9206690}"/>
              </a:ext>
            </a:extLst>
          </p:cNvPr>
          <p:cNvSpPr>
            <a:spLocks noGrp="1"/>
          </p:cNvSpPr>
          <p:nvPr>
            <p:ph type="sldNum" sz="quarter" idx="12"/>
          </p:nvPr>
        </p:nvSpPr>
        <p:spPr/>
        <p:txBody>
          <a:bodyPr/>
          <a:lstStyle/>
          <a:p>
            <a:fld id="{3E12972F-DDD3-48D5-B422-1DDD2C3857AF}" type="slidenum">
              <a:rPr lang="en-US" smtClean="0"/>
              <a:t>‹#›</a:t>
            </a:fld>
            <a:endParaRPr lang="en-US"/>
          </a:p>
        </p:txBody>
      </p:sp>
    </p:spTree>
    <p:extLst>
      <p:ext uri="{BB962C8B-B14F-4D97-AF65-F5344CB8AC3E}">
        <p14:creationId xmlns:p14="http://schemas.microsoft.com/office/powerpoint/2010/main" val="4045448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58A60F-C689-45D0-A884-4188A5CF8A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CF2FD7-AF25-4203-8C74-0226C376CF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4EA822-45F1-486D-AFDF-890CB656AA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E9C930-D8DF-47A2-8320-CF13FC95FF99}" type="datetime1">
              <a:rPr lang="en-US" smtClean="0"/>
              <a:t>11/17/2020</a:t>
            </a:fld>
            <a:endParaRPr lang="en-US"/>
          </a:p>
        </p:txBody>
      </p:sp>
      <p:sp>
        <p:nvSpPr>
          <p:cNvPr id="5" name="Footer Placeholder 4">
            <a:extLst>
              <a:ext uri="{FF2B5EF4-FFF2-40B4-BE49-F238E27FC236}">
                <a16:creationId xmlns:a16="http://schemas.microsoft.com/office/drawing/2014/main" id="{337EF7B4-EF4D-4231-AFF2-BCFD96842C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Public Domain</a:t>
            </a:r>
          </a:p>
        </p:txBody>
      </p:sp>
      <p:sp>
        <p:nvSpPr>
          <p:cNvPr id="6" name="Slide Number Placeholder 5">
            <a:extLst>
              <a:ext uri="{FF2B5EF4-FFF2-40B4-BE49-F238E27FC236}">
                <a16:creationId xmlns:a16="http://schemas.microsoft.com/office/drawing/2014/main" id="{5EF123B5-D6C4-4732-BC66-E8FB372454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12972F-DDD3-48D5-B422-1DDD2C3857AF}" type="slidenum">
              <a:rPr lang="en-US" smtClean="0"/>
              <a:t>‹#›</a:t>
            </a:fld>
            <a:endParaRPr lang="en-US"/>
          </a:p>
        </p:txBody>
      </p:sp>
    </p:spTree>
    <p:extLst>
      <p:ext uri="{BB962C8B-B14F-4D97-AF65-F5344CB8AC3E}">
        <p14:creationId xmlns:p14="http://schemas.microsoft.com/office/powerpoint/2010/main" val="501766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AE978A8-4EFA-4284-9F07-11DF1A4773EB}"/>
              </a:ext>
            </a:extLst>
          </p:cNvPr>
          <p:cNvPicPr>
            <a:picLocks noChangeAspect="1"/>
          </p:cNvPicPr>
          <p:nvPr/>
        </p:nvPicPr>
        <p:blipFill>
          <a:blip r:embed="rId3"/>
          <a:stretch>
            <a:fillRect/>
          </a:stretch>
        </p:blipFill>
        <p:spPr>
          <a:xfrm>
            <a:off x="643467" y="2692908"/>
            <a:ext cx="10905066" cy="1472184"/>
          </a:xfrm>
          <a:prstGeom prst="rect">
            <a:avLst/>
          </a:prstGeom>
        </p:spPr>
      </p:pic>
      <p:sp>
        <p:nvSpPr>
          <p:cNvPr id="4" name="Footer Placeholder 3">
            <a:extLst>
              <a:ext uri="{FF2B5EF4-FFF2-40B4-BE49-F238E27FC236}">
                <a16:creationId xmlns:a16="http://schemas.microsoft.com/office/drawing/2014/main" id="{4AD49177-28EC-4E32-8C70-356F7097D65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761225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784A841-4A1E-463A-AFBC-CBEC3C76A70C}"/>
              </a:ext>
            </a:extLst>
          </p:cNvPr>
          <p:cNvPicPr>
            <a:picLocks noChangeAspect="1"/>
          </p:cNvPicPr>
          <p:nvPr/>
        </p:nvPicPr>
        <p:blipFill>
          <a:blip r:embed="rId2"/>
          <a:stretch>
            <a:fillRect/>
          </a:stretch>
        </p:blipFill>
        <p:spPr>
          <a:xfrm>
            <a:off x="643467" y="1125304"/>
            <a:ext cx="10905066" cy="4607391"/>
          </a:xfrm>
          <a:prstGeom prst="rect">
            <a:avLst/>
          </a:prstGeom>
        </p:spPr>
      </p:pic>
      <p:sp>
        <p:nvSpPr>
          <p:cNvPr id="4" name="Footer Placeholder 3">
            <a:extLst>
              <a:ext uri="{FF2B5EF4-FFF2-40B4-BE49-F238E27FC236}">
                <a16:creationId xmlns:a16="http://schemas.microsoft.com/office/drawing/2014/main" id="{A3CFBA8E-9E1B-4E86-ABDF-71A2F7C78A7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434532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1EEE105-1870-40DB-B2B7-262360BAAC83}"/>
              </a:ext>
            </a:extLst>
          </p:cNvPr>
          <p:cNvPicPr>
            <a:picLocks noChangeAspect="1"/>
          </p:cNvPicPr>
          <p:nvPr/>
        </p:nvPicPr>
        <p:blipFill>
          <a:blip r:embed="rId2"/>
          <a:stretch>
            <a:fillRect/>
          </a:stretch>
        </p:blipFill>
        <p:spPr>
          <a:xfrm>
            <a:off x="1077021" y="643467"/>
            <a:ext cx="10037957" cy="5571066"/>
          </a:xfrm>
          <a:prstGeom prst="rect">
            <a:avLst/>
          </a:prstGeom>
        </p:spPr>
      </p:pic>
      <p:sp>
        <p:nvSpPr>
          <p:cNvPr id="4" name="Footer Placeholder 3">
            <a:extLst>
              <a:ext uri="{FF2B5EF4-FFF2-40B4-BE49-F238E27FC236}">
                <a16:creationId xmlns:a16="http://schemas.microsoft.com/office/drawing/2014/main" id="{A3CFBA8E-9E1B-4E86-ABDF-71A2F7C78A7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211005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0A127D8-0292-4081-BEBD-2215A5A30C5A}"/>
              </a:ext>
            </a:extLst>
          </p:cNvPr>
          <p:cNvPicPr>
            <a:picLocks noChangeAspect="1"/>
          </p:cNvPicPr>
          <p:nvPr/>
        </p:nvPicPr>
        <p:blipFill>
          <a:blip r:embed="rId2"/>
          <a:stretch>
            <a:fillRect/>
          </a:stretch>
        </p:blipFill>
        <p:spPr>
          <a:xfrm>
            <a:off x="643467" y="1902291"/>
            <a:ext cx="10905066" cy="3053418"/>
          </a:xfrm>
          <a:prstGeom prst="rect">
            <a:avLst/>
          </a:prstGeom>
        </p:spPr>
      </p:pic>
      <p:sp>
        <p:nvSpPr>
          <p:cNvPr id="4" name="Footer Placeholder 3">
            <a:extLst>
              <a:ext uri="{FF2B5EF4-FFF2-40B4-BE49-F238E27FC236}">
                <a16:creationId xmlns:a16="http://schemas.microsoft.com/office/drawing/2014/main" id="{A3CFBA8E-9E1B-4E86-ABDF-71A2F7C78A7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3373696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2A5C598-B0D2-4106-9C0C-A50F882ED7DC}"/>
              </a:ext>
            </a:extLst>
          </p:cNvPr>
          <p:cNvPicPr>
            <a:picLocks noChangeAspect="1"/>
          </p:cNvPicPr>
          <p:nvPr/>
        </p:nvPicPr>
        <p:blipFill>
          <a:blip r:embed="rId2"/>
          <a:stretch>
            <a:fillRect/>
          </a:stretch>
        </p:blipFill>
        <p:spPr>
          <a:xfrm>
            <a:off x="643467" y="1397932"/>
            <a:ext cx="10905066" cy="4062136"/>
          </a:xfrm>
          <a:prstGeom prst="rect">
            <a:avLst/>
          </a:prstGeom>
        </p:spPr>
      </p:pic>
      <p:sp>
        <p:nvSpPr>
          <p:cNvPr id="4" name="Footer Placeholder 3">
            <a:extLst>
              <a:ext uri="{FF2B5EF4-FFF2-40B4-BE49-F238E27FC236}">
                <a16:creationId xmlns:a16="http://schemas.microsoft.com/office/drawing/2014/main" id="{A3CFBA8E-9E1B-4E86-ABDF-71A2F7C78A7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9120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968F901-0C79-44C0-BC65-FB5A9130A3D8}"/>
              </a:ext>
            </a:extLst>
          </p:cNvPr>
          <p:cNvPicPr>
            <a:picLocks noChangeAspect="1"/>
          </p:cNvPicPr>
          <p:nvPr/>
        </p:nvPicPr>
        <p:blipFill>
          <a:blip r:embed="rId2"/>
          <a:stretch>
            <a:fillRect/>
          </a:stretch>
        </p:blipFill>
        <p:spPr>
          <a:xfrm>
            <a:off x="643467" y="1179831"/>
            <a:ext cx="10905066" cy="4498338"/>
          </a:xfrm>
          <a:prstGeom prst="rect">
            <a:avLst/>
          </a:prstGeom>
        </p:spPr>
      </p:pic>
      <p:sp>
        <p:nvSpPr>
          <p:cNvPr id="4" name="Footer Placeholder 3">
            <a:extLst>
              <a:ext uri="{FF2B5EF4-FFF2-40B4-BE49-F238E27FC236}">
                <a16:creationId xmlns:a16="http://schemas.microsoft.com/office/drawing/2014/main" id="{A3CFBA8E-9E1B-4E86-ABDF-71A2F7C78A7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509582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3F12540-555A-49D1-97BB-9132B8719AEE}"/>
              </a:ext>
            </a:extLst>
          </p:cNvPr>
          <p:cNvPicPr>
            <a:picLocks noChangeAspect="1"/>
          </p:cNvPicPr>
          <p:nvPr/>
        </p:nvPicPr>
        <p:blipFill>
          <a:blip r:embed="rId2"/>
          <a:stretch>
            <a:fillRect/>
          </a:stretch>
        </p:blipFill>
        <p:spPr>
          <a:xfrm>
            <a:off x="643467" y="1125304"/>
            <a:ext cx="10905066" cy="4607391"/>
          </a:xfrm>
          <a:prstGeom prst="rect">
            <a:avLst/>
          </a:prstGeom>
        </p:spPr>
      </p:pic>
      <p:sp>
        <p:nvSpPr>
          <p:cNvPr id="4" name="Footer Placeholder 3">
            <a:extLst>
              <a:ext uri="{FF2B5EF4-FFF2-40B4-BE49-F238E27FC236}">
                <a16:creationId xmlns:a16="http://schemas.microsoft.com/office/drawing/2014/main" id="{A3CFBA8E-9E1B-4E86-ABDF-71A2F7C78A7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64824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7D5D35E-B1CD-4A86-AD8B-5F4D6AC66435}"/>
              </a:ext>
            </a:extLst>
          </p:cNvPr>
          <p:cNvPicPr>
            <a:picLocks noChangeAspect="1"/>
          </p:cNvPicPr>
          <p:nvPr/>
        </p:nvPicPr>
        <p:blipFill>
          <a:blip r:embed="rId2"/>
          <a:stretch>
            <a:fillRect/>
          </a:stretch>
        </p:blipFill>
        <p:spPr>
          <a:xfrm>
            <a:off x="643467" y="1561508"/>
            <a:ext cx="10905066" cy="3734984"/>
          </a:xfrm>
          <a:prstGeom prst="rect">
            <a:avLst/>
          </a:prstGeom>
        </p:spPr>
      </p:pic>
      <p:sp>
        <p:nvSpPr>
          <p:cNvPr id="4" name="Footer Placeholder 3">
            <a:extLst>
              <a:ext uri="{FF2B5EF4-FFF2-40B4-BE49-F238E27FC236}">
                <a16:creationId xmlns:a16="http://schemas.microsoft.com/office/drawing/2014/main" id="{A3CFBA8E-9E1B-4E86-ABDF-71A2F7C78A7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3671077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D703568-CAA2-4392-AC49-8916E86E3E8D}"/>
              </a:ext>
            </a:extLst>
          </p:cNvPr>
          <p:cNvPicPr>
            <a:picLocks noChangeAspect="1"/>
          </p:cNvPicPr>
          <p:nvPr/>
        </p:nvPicPr>
        <p:blipFill>
          <a:blip r:embed="rId2"/>
          <a:stretch>
            <a:fillRect/>
          </a:stretch>
        </p:blipFill>
        <p:spPr>
          <a:xfrm>
            <a:off x="1099527" y="643467"/>
            <a:ext cx="9992946" cy="5571066"/>
          </a:xfrm>
          <a:prstGeom prst="rect">
            <a:avLst/>
          </a:prstGeom>
        </p:spPr>
      </p:pic>
      <p:sp>
        <p:nvSpPr>
          <p:cNvPr id="4" name="Footer Placeholder 3">
            <a:extLst>
              <a:ext uri="{FF2B5EF4-FFF2-40B4-BE49-F238E27FC236}">
                <a16:creationId xmlns:a16="http://schemas.microsoft.com/office/drawing/2014/main" id="{A3CFBA8E-9E1B-4E86-ABDF-71A2F7C78A7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542259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DC1AE44-F15E-4899-A037-38E338B8CDB7}"/>
              </a:ext>
            </a:extLst>
          </p:cNvPr>
          <p:cNvPicPr>
            <a:picLocks noChangeAspect="1"/>
          </p:cNvPicPr>
          <p:nvPr/>
        </p:nvPicPr>
        <p:blipFill>
          <a:blip r:embed="rId2"/>
          <a:stretch>
            <a:fillRect/>
          </a:stretch>
        </p:blipFill>
        <p:spPr>
          <a:xfrm>
            <a:off x="643467" y="2065867"/>
            <a:ext cx="10905066" cy="2726266"/>
          </a:xfrm>
          <a:prstGeom prst="rect">
            <a:avLst/>
          </a:prstGeom>
        </p:spPr>
      </p:pic>
      <p:sp>
        <p:nvSpPr>
          <p:cNvPr id="4" name="Footer Placeholder 3">
            <a:extLst>
              <a:ext uri="{FF2B5EF4-FFF2-40B4-BE49-F238E27FC236}">
                <a16:creationId xmlns:a16="http://schemas.microsoft.com/office/drawing/2014/main" id="{A3CFBA8E-9E1B-4E86-ABDF-71A2F7C78A7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545138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92109A8-2462-405F-83FD-6315D43D30E6}"/>
              </a:ext>
            </a:extLst>
          </p:cNvPr>
          <p:cNvPicPr>
            <a:picLocks noChangeAspect="1"/>
          </p:cNvPicPr>
          <p:nvPr/>
        </p:nvPicPr>
        <p:blipFill>
          <a:blip r:embed="rId2"/>
          <a:stretch>
            <a:fillRect/>
          </a:stretch>
        </p:blipFill>
        <p:spPr>
          <a:xfrm>
            <a:off x="643467" y="1684190"/>
            <a:ext cx="10905066" cy="3489620"/>
          </a:xfrm>
          <a:prstGeom prst="rect">
            <a:avLst/>
          </a:prstGeom>
        </p:spPr>
      </p:pic>
      <p:sp>
        <p:nvSpPr>
          <p:cNvPr id="4" name="Footer Placeholder 3">
            <a:extLst>
              <a:ext uri="{FF2B5EF4-FFF2-40B4-BE49-F238E27FC236}">
                <a16:creationId xmlns:a16="http://schemas.microsoft.com/office/drawing/2014/main" id="{A3CFBA8E-9E1B-4E86-ABDF-71A2F7C78A7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466705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BFE1483-FCC9-44F3-8295-B98585652C17}"/>
              </a:ext>
            </a:extLst>
          </p:cNvPr>
          <p:cNvPicPr>
            <a:picLocks noChangeAspect="1"/>
          </p:cNvPicPr>
          <p:nvPr/>
        </p:nvPicPr>
        <p:blipFill>
          <a:blip r:embed="rId2"/>
          <a:stretch>
            <a:fillRect/>
          </a:stretch>
        </p:blipFill>
        <p:spPr>
          <a:xfrm>
            <a:off x="1008268" y="643467"/>
            <a:ext cx="10175464" cy="5571066"/>
          </a:xfrm>
          <a:prstGeom prst="rect">
            <a:avLst/>
          </a:prstGeom>
        </p:spPr>
      </p:pic>
      <p:sp>
        <p:nvSpPr>
          <p:cNvPr id="4" name="Footer Placeholder 3">
            <a:extLst>
              <a:ext uri="{FF2B5EF4-FFF2-40B4-BE49-F238E27FC236}">
                <a16:creationId xmlns:a16="http://schemas.microsoft.com/office/drawing/2014/main" id="{A3CFBA8E-9E1B-4E86-ABDF-71A2F7C78A7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97703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2C120F8-2B2F-4F45-8D95-5A1756560C87}"/>
              </a:ext>
            </a:extLst>
          </p:cNvPr>
          <p:cNvPicPr>
            <a:picLocks noChangeAspect="1"/>
          </p:cNvPicPr>
          <p:nvPr/>
        </p:nvPicPr>
        <p:blipFill>
          <a:blip r:embed="rId2"/>
          <a:stretch>
            <a:fillRect/>
          </a:stretch>
        </p:blipFill>
        <p:spPr>
          <a:xfrm>
            <a:off x="643467" y="1425195"/>
            <a:ext cx="10905066" cy="4007610"/>
          </a:xfrm>
          <a:prstGeom prst="rect">
            <a:avLst/>
          </a:prstGeom>
        </p:spPr>
      </p:pic>
      <p:sp>
        <p:nvSpPr>
          <p:cNvPr id="4" name="Footer Placeholder 3">
            <a:extLst>
              <a:ext uri="{FF2B5EF4-FFF2-40B4-BE49-F238E27FC236}">
                <a16:creationId xmlns:a16="http://schemas.microsoft.com/office/drawing/2014/main" id="{A3CFBA8E-9E1B-4E86-ABDF-71A2F7C78A7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859333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1AE1F95-056F-4BD4-ADDE-913F14F0EA6F}"/>
              </a:ext>
            </a:extLst>
          </p:cNvPr>
          <p:cNvPicPr>
            <a:picLocks noChangeAspect="1"/>
          </p:cNvPicPr>
          <p:nvPr/>
        </p:nvPicPr>
        <p:blipFill>
          <a:blip r:embed="rId2"/>
          <a:stretch>
            <a:fillRect/>
          </a:stretch>
        </p:blipFill>
        <p:spPr>
          <a:xfrm>
            <a:off x="643467" y="1247987"/>
            <a:ext cx="10905066" cy="4362026"/>
          </a:xfrm>
          <a:prstGeom prst="rect">
            <a:avLst/>
          </a:prstGeom>
        </p:spPr>
      </p:pic>
      <p:sp>
        <p:nvSpPr>
          <p:cNvPr id="4" name="Footer Placeholder 3">
            <a:extLst>
              <a:ext uri="{FF2B5EF4-FFF2-40B4-BE49-F238E27FC236}">
                <a16:creationId xmlns:a16="http://schemas.microsoft.com/office/drawing/2014/main" id="{A3CFBA8E-9E1B-4E86-ABDF-71A2F7C78A7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3883325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90A56BF-270C-40B0-9544-2BD5F8694B26}"/>
              </a:ext>
            </a:extLst>
          </p:cNvPr>
          <p:cNvPicPr>
            <a:picLocks noChangeAspect="1"/>
          </p:cNvPicPr>
          <p:nvPr/>
        </p:nvPicPr>
        <p:blipFill>
          <a:blip r:embed="rId2"/>
          <a:stretch>
            <a:fillRect/>
          </a:stretch>
        </p:blipFill>
        <p:spPr>
          <a:xfrm>
            <a:off x="643467" y="1343407"/>
            <a:ext cx="10905066" cy="4171186"/>
          </a:xfrm>
          <a:prstGeom prst="rect">
            <a:avLst/>
          </a:prstGeom>
        </p:spPr>
      </p:pic>
      <p:sp>
        <p:nvSpPr>
          <p:cNvPr id="4" name="Footer Placeholder 3">
            <a:extLst>
              <a:ext uri="{FF2B5EF4-FFF2-40B4-BE49-F238E27FC236}">
                <a16:creationId xmlns:a16="http://schemas.microsoft.com/office/drawing/2014/main" id="{A3CFBA8E-9E1B-4E86-ABDF-71A2F7C78A7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483453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56866C9-3021-47CC-8778-C064BF876DB9}"/>
              </a:ext>
            </a:extLst>
          </p:cNvPr>
          <p:cNvPicPr>
            <a:picLocks noChangeAspect="1"/>
          </p:cNvPicPr>
          <p:nvPr/>
        </p:nvPicPr>
        <p:blipFill>
          <a:blip r:embed="rId2"/>
          <a:stretch>
            <a:fillRect/>
          </a:stretch>
        </p:blipFill>
        <p:spPr>
          <a:xfrm>
            <a:off x="643467" y="1738715"/>
            <a:ext cx="10905066" cy="3380570"/>
          </a:xfrm>
          <a:prstGeom prst="rect">
            <a:avLst/>
          </a:prstGeom>
        </p:spPr>
      </p:pic>
      <p:sp>
        <p:nvSpPr>
          <p:cNvPr id="4" name="Footer Placeholder 3">
            <a:extLst>
              <a:ext uri="{FF2B5EF4-FFF2-40B4-BE49-F238E27FC236}">
                <a16:creationId xmlns:a16="http://schemas.microsoft.com/office/drawing/2014/main" id="{A3CFBA8E-9E1B-4E86-ABDF-71A2F7C78A7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492514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8DD0DE4-21D4-4895-B6EB-E9A8E82B3813}"/>
              </a:ext>
            </a:extLst>
          </p:cNvPr>
          <p:cNvPicPr>
            <a:picLocks noChangeAspect="1"/>
          </p:cNvPicPr>
          <p:nvPr/>
        </p:nvPicPr>
        <p:blipFill>
          <a:blip r:embed="rId2"/>
          <a:stretch>
            <a:fillRect/>
          </a:stretch>
        </p:blipFill>
        <p:spPr>
          <a:xfrm>
            <a:off x="643467" y="1602402"/>
            <a:ext cx="10905066" cy="3653196"/>
          </a:xfrm>
          <a:prstGeom prst="rect">
            <a:avLst/>
          </a:prstGeom>
        </p:spPr>
      </p:pic>
      <p:sp>
        <p:nvSpPr>
          <p:cNvPr id="4" name="Footer Placeholder 3">
            <a:extLst>
              <a:ext uri="{FF2B5EF4-FFF2-40B4-BE49-F238E27FC236}">
                <a16:creationId xmlns:a16="http://schemas.microsoft.com/office/drawing/2014/main" id="{A3CFBA8E-9E1B-4E86-ABDF-71A2F7C78A7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414931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0F8B92B-452F-4214-8AF3-C72456C4BDC2}"/>
              </a:ext>
            </a:extLst>
          </p:cNvPr>
          <p:cNvPicPr>
            <a:picLocks noChangeAspect="1"/>
          </p:cNvPicPr>
          <p:nvPr/>
        </p:nvPicPr>
        <p:blipFill>
          <a:blip r:embed="rId2"/>
          <a:stretch>
            <a:fillRect/>
          </a:stretch>
        </p:blipFill>
        <p:spPr>
          <a:xfrm>
            <a:off x="1293356" y="643467"/>
            <a:ext cx="9605288" cy="5571066"/>
          </a:xfrm>
          <a:prstGeom prst="rect">
            <a:avLst/>
          </a:prstGeom>
        </p:spPr>
      </p:pic>
      <p:sp>
        <p:nvSpPr>
          <p:cNvPr id="4" name="Footer Placeholder 3">
            <a:extLst>
              <a:ext uri="{FF2B5EF4-FFF2-40B4-BE49-F238E27FC236}">
                <a16:creationId xmlns:a16="http://schemas.microsoft.com/office/drawing/2014/main" id="{A3CFBA8E-9E1B-4E86-ABDF-71A2F7C78A7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89738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E4AB572-15C4-4350-9732-2D7450EF1A4D}"/>
              </a:ext>
            </a:extLst>
          </p:cNvPr>
          <p:cNvPicPr>
            <a:picLocks noChangeAspect="1"/>
          </p:cNvPicPr>
          <p:nvPr/>
        </p:nvPicPr>
        <p:blipFill>
          <a:blip r:embed="rId2"/>
          <a:stretch>
            <a:fillRect/>
          </a:stretch>
        </p:blipFill>
        <p:spPr>
          <a:xfrm>
            <a:off x="840277" y="643467"/>
            <a:ext cx="10511445" cy="5571066"/>
          </a:xfrm>
          <a:prstGeom prst="rect">
            <a:avLst/>
          </a:prstGeom>
        </p:spPr>
      </p:pic>
      <p:sp>
        <p:nvSpPr>
          <p:cNvPr id="4" name="Footer Placeholder 3">
            <a:extLst>
              <a:ext uri="{FF2B5EF4-FFF2-40B4-BE49-F238E27FC236}">
                <a16:creationId xmlns:a16="http://schemas.microsoft.com/office/drawing/2014/main" id="{A3CFBA8E-9E1B-4E86-ABDF-71A2F7C78A7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841716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28A058D-DE9E-4460-A2F2-C5BD6D7180E7}"/>
              </a:ext>
            </a:extLst>
          </p:cNvPr>
          <p:cNvPicPr>
            <a:picLocks noChangeAspect="1"/>
          </p:cNvPicPr>
          <p:nvPr/>
        </p:nvPicPr>
        <p:blipFill>
          <a:blip r:embed="rId2"/>
          <a:stretch>
            <a:fillRect/>
          </a:stretch>
        </p:blipFill>
        <p:spPr>
          <a:xfrm>
            <a:off x="1251595" y="643467"/>
            <a:ext cx="9688809" cy="5571066"/>
          </a:xfrm>
          <a:prstGeom prst="rect">
            <a:avLst/>
          </a:prstGeom>
        </p:spPr>
      </p:pic>
      <p:sp>
        <p:nvSpPr>
          <p:cNvPr id="4" name="Footer Placeholder 3">
            <a:extLst>
              <a:ext uri="{FF2B5EF4-FFF2-40B4-BE49-F238E27FC236}">
                <a16:creationId xmlns:a16="http://schemas.microsoft.com/office/drawing/2014/main" id="{A3CFBA8E-9E1B-4E86-ABDF-71A2F7C78A7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3325857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FE151AE-B57B-4EC0-A80A-42A284913CE0}"/>
              </a:ext>
            </a:extLst>
          </p:cNvPr>
          <p:cNvPicPr>
            <a:picLocks noChangeAspect="1"/>
          </p:cNvPicPr>
          <p:nvPr/>
        </p:nvPicPr>
        <p:blipFill>
          <a:blip r:embed="rId2"/>
          <a:stretch>
            <a:fillRect/>
          </a:stretch>
        </p:blipFill>
        <p:spPr>
          <a:xfrm>
            <a:off x="643467" y="1956816"/>
            <a:ext cx="10905066" cy="2944368"/>
          </a:xfrm>
          <a:prstGeom prst="rect">
            <a:avLst/>
          </a:prstGeom>
        </p:spPr>
      </p:pic>
      <p:sp>
        <p:nvSpPr>
          <p:cNvPr id="4" name="Footer Placeholder 3">
            <a:extLst>
              <a:ext uri="{FF2B5EF4-FFF2-40B4-BE49-F238E27FC236}">
                <a16:creationId xmlns:a16="http://schemas.microsoft.com/office/drawing/2014/main" id="{A3CFBA8E-9E1B-4E86-ABDF-71A2F7C78A7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636094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0597713-9007-4D18-B876-5A66D0DD2231}"/>
              </a:ext>
            </a:extLst>
          </p:cNvPr>
          <p:cNvPicPr>
            <a:picLocks noChangeAspect="1"/>
          </p:cNvPicPr>
          <p:nvPr/>
        </p:nvPicPr>
        <p:blipFill>
          <a:blip r:embed="rId2"/>
          <a:stretch>
            <a:fillRect/>
          </a:stretch>
        </p:blipFill>
        <p:spPr>
          <a:xfrm>
            <a:off x="643467" y="1302513"/>
            <a:ext cx="10905066" cy="4252974"/>
          </a:xfrm>
          <a:prstGeom prst="rect">
            <a:avLst/>
          </a:prstGeom>
        </p:spPr>
      </p:pic>
      <p:sp>
        <p:nvSpPr>
          <p:cNvPr id="4" name="Footer Placeholder 3">
            <a:extLst>
              <a:ext uri="{FF2B5EF4-FFF2-40B4-BE49-F238E27FC236}">
                <a16:creationId xmlns:a16="http://schemas.microsoft.com/office/drawing/2014/main" id="{A3CFBA8E-9E1B-4E86-ABDF-71A2F7C78A7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212381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B95BFB4-20E8-463E-87D5-CAD692EADC22}"/>
              </a:ext>
            </a:extLst>
          </p:cNvPr>
          <p:cNvPicPr>
            <a:picLocks noChangeAspect="1"/>
          </p:cNvPicPr>
          <p:nvPr/>
        </p:nvPicPr>
        <p:blipFill>
          <a:blip r:embed="rId2"/>
          <a:stretch>
            <a:fillRect/>
          </a:stretch>
        </p:blipFill>
        <p:spPr>
          <a:xfrm>
            <a:off x="643467" y="961728"/>
            <a:ext cx="10905066" cy="4934543"/>
          </a:xfrm>
          <a:prstGeom prst="rect">
            <a:avLst/>
          </a:prstGeom>
        </p:spPr>
      </p:pic>
      <p:sp>
        <p:nvSpPr>
          <p:cNvPr id="4" name="Footer Placeholder 3">
            <a:extLst>
              <a:ext uri="{FF2B5EF4-FFF2-40B4-BE49-F238E27FC236}">
                <a16:creationId xmlns:a16="http://schemas.microsoft.com/office/drawing/2014/main" id="{A3CFBA8E-9E1B-4E86-ABDF-71A2F7C78A7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374397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A2CCF37-C780-4C7F-9FA0-1F2748B1AF76}"/>
              </a:ext>
            </a:extLst>
          </p:cNvPr>
          <p:cNvPicPr>
            <a:picLocks noChangeAspect="1"/>
          </p:cNvPicPr>
          <p:nvPr/>
        </p:nvPicPr>
        <p:blipFill>
          <a:blip r:embed="rId2"/>
          <a:stretch>
            <a:fillRect/>
          </a:stretch>
        </p:blipFill>
        <p:spPr>
          <a:xfrm>
            <a:off x="643467" y="1288881"/>
            <a:ext cx="10905066" cy="4280238"/>
          </a:xfrm>
          <a:prstGeom prst="rect">
            <a:avLst/>
          </a:prstGeom>
        </p:spPr>
      </p:pic>
      <p:sp>
        <p:nvSpPr>
          <p:cNvPr id="4" name="Footer Placeholder 3">
            <a:extLst>
              <a:ext uri="{FF2B5EF4-FFF2-40B4-BE49-F238E27FC236}">
                <a16:creationId xmlns:a16="http://schemas.microsoft.com/office/drawing/2014/main" id="{A3CFBA8E-9E1B-4E86-ABDF-71A2F7C78A7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579450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65B88CE-7011-4B11-8D44-C0E7C5789CA0}"/>
              </a:ext>
            </a:extLst>
          </p:cNvPr>
          <p:cNvPicPr>
            <a:picLocks noChangeAspect="1"/>
          </p:cNvPicPr>
          <p:nvPr/>
        </p:nvPicPr>
        <p:blipFill>
          <a:blip r:embed="rId2"/>
          <a:stretch>
            <a:fillRect/>
          </a:stretch>
        </p:blipFill>
        <p:spPr>
          <a:xfrm>
            <a:off x="643467" y="1275250"/>
            <a:ext cx="10905066" cy="4307500"/>
          </a:xfrm>
          <a:prstGeom prst="rect">
            <a:avLst/>
          </a:prstGeom>
        </p:spPr>
      </p:pic>
      <p:sp>
        <p:nvSpPr>
          <p:cNvPr id="4" name="Footer Placeholder 3">
            <a:extLst>
              <a:ext uri="{FF2B5EF4-FFF2-40B4-BE49-F238E27FC236}">
                <a16:creationId xmlns:a16="http://schemas.microsoft.com/office/drawing/2014/main" id="{A3CFBA8E-9E1B-4E86-ABDF-71A2F7C78A7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4261903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2186E03-11EB-4D20-B2AD-0160D48F1BD1}"/>
              </a:ext>
            </a:extLst>
          </p:cNvPr>
          <p:cNvPicPr>
            <a:picLocks noChangeAspect="1"/>
          </p:cNvPicPr>
          <p:nvPr/>
        </p:nvPicPr>
        <p:blipFill>
          <a:blip r:embed="rId2"/>
          <a:stretch>
            <a:fillRect/>
          </a:stretch>
        </p:blipFill>
        <p:spPr>
          <a:xfrm>
            <a:off x="643467" y="1043516"/>
            <a:ext cx="10905066" cy="4770967"/>
          </a:xfrm>
          <a:prstGeom prst="rect">
            <a:avLst/>
          </a:prstGeom>
        </p:spPr>
      </p:pic>
      <p:sp>
        <p:nvSpPr>
          <p:cNvPr id="4" name="Footer Placeholder 3">
            <a:extLst>
              <a:ext uri="{FF2B5EF4-FFF2-40B4-BE49-F238E27FC236}">
                <a16:creationId xmlns:a16="http://schemas.microsoft.com/office/drawing/2014/main" id="{A3CFBA8E-9E1B-4E86-ABDF-71A2F7C78A7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3767641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Words>
  <Application>Microsoft Office PowerPoint</Application>
  <PresentationFormat>Widescreen</PresentationFormat>
  <Paragraphs>28</Paragraphs>
  <Slides>26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2020-11-17T12:40:08Z</dcterms:created>
  <dcterms:modified xsi:type="dcterms:W3CDTF">2020-11-17T12:40:14Z</dcterms:modified>
</cp:coreProperties>
</file>