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6"/>
  </p:notesMasterIdLst>
  <p:handoutMasterIdLst>
    <p:handoutMasterId r:id="rId7"/>
  </p:handoutMasterIdLst>
  <p:sldIdLst>
    <p:sldId id="339" r:id="rId3"/>
    <p:sldId id="334" r:id="rId4"/>
    <p:sldId id="34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593C05-1FCD-AF73-D097-DE73861CC4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656927"/>
            <a:ext cx="10905066" cy="35441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CEE919-6815-5528-3159-866A729A89C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C9F49-A3F7-1639-78D4-24061F1C5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88CED5-3D33-0BA4-41CD-32CE40836B7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1B1EFD-74C7-C9CA-D767-DC62169ED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2392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2025-10-12T03:11:33Z</dcterms:modified>
</cp:coreProperties>
</file>