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7" r:id="rId2"/>
    <p:sldId id="274" r:id="rId3"/>
    <p:sldId id="275" r:id="rId4"/>
    <p:sldId id="280" r:id="rId5"/>
    <p:sldId id="276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0" d="100"/>
          <a:sy n="60" d="100"/>
        </p:scale>
        <p:origin x="52" y="2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B6D3-52F1-45D4-88E2-62E7CEDB1066}" type="datetime1">
              <a:rPr lang="en-US" smtClean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1E19-EB70-4F4B-9A3B-ABB5078F3FAB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5EC4-B9B1-40C2-A4B8-2ECC1B3458E7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6C27-DA5B-40FD-AFB4-1F02CA92E7B3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DF8F-1501-494D-A152-00A0E9A111D0}" type="datetime1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DAB-2E19-48BD-98AE-510445F49B07}" type="datetime1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3EA6-F3DF-44C6-BD1B-CEC3ABF91871}" type="datetime1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6709-2D5A-4FD6-B3D9-3D2F3EAC6F95}" type="datetime1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7F12-28DD-47C8-BB5E-EC5742908FF6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680C-82BE-4AA1-9252-4CB5A0F7249F}" type="datetime1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85E4-42F3-49F1-B550-9503ABEE6AB9}" type="datetime1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D7428-F2E0-40FE-BCE4-DB4FE11B1EE9}" type="datetime1">
              <a:rPr lang="en-US" smtClean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51CFAE-5EF0-449F-9B95-63D8758CD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52014"/>
            <a:ext cx="10905066" cy="155397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F1042D-61BC-3C3F-6E60-4DA140B53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3102"/>
            <a:ext cx="12192000" cy="63317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8A43B-275B-9C4C-B093-A12A851AE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D1188-AF3E-5CDC-EABA-46E8971B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E31E79-084C-AF81-6E10-57AE33874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4989"/>
            <a:ext cx="12192000" cy="654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0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A945B5-CDCC-BFA7-9F45-190D6427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72FD75-DE1E-D6E6-6144-B13C23DB2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030"/>
            <a:ext cx="12192000" cy="671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5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612CB-A1AD-8A47-D4CD-6EFDAD8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CF319F-9CE0-D367-57A6-47E1FA23F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370"/>
            <a:ext cx="12192000" cy="679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1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541EC-6F7D-ACD9-3951-3C2895A8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F188AC-7901-9BD2-20F0-D68768ACF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642"/>
            <a:ext cx="12192000" cy="651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7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56</Words>
  <Application>Microsoft Office PowerPoint</Application>
  <PresentationFormat>Widescreen</PresentationFormat>
  <Paragraphs>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18</cp:revision>
  <dcterms:created xsi:type="dcterms:W3CDTF">2019-10-03T18:26:20Z</dcterms:created>
  <dcterms:modified xsi:type="dcterms:W3CDTF">2025-06-27T21:01:31Z</dcterms:modified>
</cp:coreProperties>
</file>