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06"/>
    <a:srgbClr val="480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B88FC-819C-4E54-9E86-7A851D339583}" v="1" dt="2019-10-03T18:19:39.41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344" autoAdjust="0"/>
  </p:normalViewPr>
  <p:slideViewPr>
    <p:cSldViewPr snapToGrid="0" showGuides="1">
      <p:cViewPr varScale="1">
        <p:scale>
          <a:sx n="63" d="100"/>
          <a:sy n="63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FC34506-FE67-4FB3-83D1-5CCFDCB19C2A}"/>
  </pc:docChgLst>
  <pc:docChgLst>
    <pc:chgData name="Sarah Gothard" userId="0e53f415fda5f162" providerId="LiveId" clId="{0DBB88FC-819C-4E54-9E86-7A851D339583}"/>
    <pc:docChg chg="undo custSel mod modSld">
      <pc:chgData name="Sarah Gothard" userId="0e53f415fda5f162" providerId="LiveId" clId="{0DBB88FC-819C-4E54-9E86-7A851D339583}" dt="2019-10-03T18:19:51.510" v="10" actId="26606"/>
      <pc:docMkLst>
        <pc:docMk/>
      </pc:docMkLst>
      <pc:sldChg chg="addSp modSp mod setBg setClrOvrMap">
        <pc:chgData name="Sarah Gothard" userId="0e53f415fda5f162" providerId="LiveId" clId="{0DBB88FC-819C-4E54-9E86-7A851D339583}" dt="2019-10-03T18:18:21.133" v="0" actId="26606"/>
        <pc:sldMkLst>
          <pc:docMk/>
          <pc:sldMk cId="2211167003" sldId="257"/>
        </pc:sldMkLst>
        <pc:spChg chg="mod ord">
          <ac:chgData name="Sarah Gothard" userId="0e53f415fda5f162" providerId="LiveId" clId="{0DBB88FC-819C-4E54-9E86-7A851D339583}" dt="2019-10-03T18:18:21.133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DBB88FC-819C-4E54-9E86-7A851D339583}" dt="2019-10-03T18:18:21.133" v="0" actId="26606"/>
          <ac:spMkLst>
            <pc:docMk/>
            <pc:sldMk cId="2211167003" sldId="257"/>
            <ac:spMk id="10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21.133" v="0" actId="26606"/>
          <ac:spMkLst>
            <pc:docMk/>
            <pc:sldMk cId="2211167003" sldId="257"/>
            <ac:spMk id="14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21.133" v="0" actId="26606"/>
          <ac:picMkLst>
            <pc:docMk/>
            <pc:sldMk cId="2211167003" sldId="257"/>
            <ac:picMk id="3" creationId="{954DEE20-FA75-433C-AB66-E760DD28CF21}"/>
          </ac:picMkLst>
        </pc:picChg>
        <pc:picChg chg="add">
          <ac:chgData name="Sarah Gothard" userId="0e53f415fda5f162" providerId="LiveId" clId="{0DBB88FC-819C-4E54-9E86-7A851D339583}" dt="2019-10-03T18:18:21.133" v="0" actId="26606"/>
          <ac:picMkLst>
            <pc:docMk/>
            <pc:sldMk cId="2211167003" sldId="257"/>
            <ac:picMk id="12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8:29.915" v="1" actId="26606"/>
        <pc:sldMkLst>
          <pc:docMk/>
          <pc:sldMk cId="4097012319" sldId="258"/>
        </pc:sldMkLst>
        <pc:spChg chg="mod ord">
          <ac:chgData name="Sarah Gothard" userId="0e53f415fda5f162" providerId="LiveId" clId="{0DBB88FC-819C-4E54-9E86-7A851D339583}" dt="2019-10-03T18:18:29.915" v="1" actId="26606"/>
          <ac:spMkLst>
            <pc:docMk/>
            <pc:sldMk cId="4097012319" sldId="258"/>
            <ac:spMk id="2" creationId="{91839E26-A980-4B7C-A82F-8A2A2C16D9A1}"/>
          </ac:spMkLst>
        </pc:spChg>
        <pc:spChg chg="add">
          <ac:chgData name="Sarah Gothard" userId="0e53f415fda5f162" providerId="LiveId" clId="{0DBB88FC-819C-4E54-9E86-7A851D339583}" dt="2019-10-03T18:18:29.915" v="1" actId="26606"/>
          <ac:spMkLst>
            <pc:docMk/>
            <pc:sldMk cId="4097012319" sldId="258"/>
            <ac:spMk id="9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29.915" v="1" actId="26606"/>
          <ac:spMkLst>
            <pc:docMk/>
            <pc:sldMk cId="4097012319" sldId="258"/>
            <ac:spMk id="13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29.915" v="1" actId="26606"/>
          <ac:picMkLst>
            <pc:docMk/>
            <pc:sldMk cId="4097012319" sldId="258"/>
            <ac:picMk id="4" creationId="{FC3A23E2-39B3-4DC4-914B-1CCB1609D92E}"/>
          </ac:picMkLst>
        </pc:picChg>
        <pc:picChg chg="add">
          <ac:chgData name="Sarah Gothard" userId="0e53f415fda5f162" providerId="LiveId" clId="{0DBB88FC-819C-4E54-9E86-7A851D339583}" dt="2019-10-03T18:18:29.915" v="1" actId="26606"/>
          <ac:picMkLst>
            <pc:docMk/>
            <pc:sldMk cId="4097012319" sldId="258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8:33.030" v="2" actId="26606"/>
        <pc:sldMkLst>
          <pc:docMk/>
          <pc:sldMk cId="2354303325" sldId="259"/>
        </pc:sldMkLst>
        <pc:spChg chg="mod ord">
          <ac:chgData name="Sarah Gothard" userId="0e53f415fda5f162" providerId="LiveId" clId="{0DBB88FC-819C-4E54-9E86-7A851D339583}" dt="2019-10-03T18:18:33.030" v="2" actId="26606"/>
          <ac:spMkLst>
            <pc:docMk/>
            <pc:sldMk cId="2354303325" sldId="259"/>
            <ac:spMk id="2" creationId="{36A9CFED-DF7E-4267-9434-0F3A9C9F9443}"/>
          </ac:spMkLst>
        </pc:spChg>
        <pc:spChg chg="add">
          <ac:chgData name="Sarah Gothard" userId="0e53f415fda5f162" providerId="LiveId" clId="{0DBB88FC-819C-4E54-9E86-7A851D339583}" dt="2019-10-03T18:18:33.030" v="2" actId="26606"/>
          <ac:spMkLst>
            <pc:docMk/>
            <pc:sldMk cId="2354303325" sldId="259"/>
            <ac:spMk id="8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33.030" v="2" actId="26606"/>
          <ac:spMkLst>
            <pc:docMk/>
            <pc:sldMk cId="2354303325" sldId="259"/>
            <ac:spMk id="12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33.030" v="2" actId="26606"/>
          <ac:picMkLst>
            <pc:docMk/>
            <pc:sldMk cId="2354303325" sldId="259"/>
            <ac:picMk id="3" creationId="{F1901FF6-C6A5-4E06-B526-79BE28C20CBD}"/>
          </ac:picMkLst>
        </pc:picChg>
        <pc:picChg chg="add">
          <ac:chgData name="Sarah Gothard" userId="0e53f415fda5f162" providerId="LiveId" clId="{0DBB88FC-819C-4E54-9E86-7A851D339583}" dt="2019-10-03T18:18:33.030" v="2" actId="26606"/>
          <ac:picMkLst>
            <pc:docMk/>
            <pc:sldMk cId="2354303325" sldId="259"/>
            <ac:picMk id="10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8:36.715" v="3" actId="26606"/>
        <pc:sldMkLst>
          <pc:docMk/>
          <pc:sldMk cId="1335047629" sldId="260"/>
        </pc:sldMkLst>
        <pc:spChg chg="mod ord">
          <ac:chgData name="Sarah Gothard" userId="0e53f415fda5f162" providerId="LiveId" clId="{0DBB88FC-819C-4E54-9E86-7A851D339583}" dt="2019-10-03T18:18:36.715" v="3" actId="26606"/>
          <ac:spMkLst>
            <pc:docMk/>
            <pc:sldMk cId="1335047629" sldId="260"/>
            <ac:spMk id="2" creationId="{C1F8B4CE-BF16-4F8F-A478-863BD98AF569}"/>
          </ac:spMkLst>
        </pc:spChg>
        <pc:spChg chg="add">
          <ac:chgData name="Sarah Gothard" userId="0e53f415fda5f162" providerId="LiveId" clId="{0DBB88FC-819C-4E54-9E86-7A851D339583}" dt="2019-10-03T18:18:36.715" v="3" actId="26606"/>
          <ac:spMkLst>
            <pc:docMk/>
            <pc:sldMk cId="1335047629" sldId="260"/>
            <ac:spMk id="9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8:36.715" v="3" actId="26606"/>
          <ac:spMkLst>
            <pc:docMk/>
            <pc:sldMk cId="1335047629" sldId="260"/>
            <ac:spMk id="13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8:36.715" v="3" actId="26606"/>
          <ac:picMkLst>
            <pc:docMk/>
            <pc:sldMk cId="1335047629" sldId="260"/>
            <ac:picMk id="4" creationId="{0B8E760B-31B4-4CD6-ABB4-F91FBCE1389C}"/>
          </ac:picMkLst>
        </pc:picChg>
        <pc:picChg chg="add">
          <ac:chgData name="Sarah Gothard" userId="0e53f415fda5f162" providerId="LiveId" clId="{0DBB88FC-819C-4E54-9E86-7A851D339583}" dt="2019-10-03T18:18:36.715" v="3" actId="26606"/>
          <ac:picMkLst>
            <pc:docMk/>
            <pc:sldMk cId="1335047629" sldId="260"/>
            <ac:picMk id="11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0DBB88FC-819C-4E54-9E86-7A851D339583}" dt="2019-10-03T18:19:43.274" v="8" actId="26606"/>
        <pc:sldMkLst>
          <pc:docMk/>
          <pc:sldMk cId="3692708481" sldId="261"/>
        </pc:sldMkLst>
        <pc:spChg chg="mod ord">
          <ac:chgData name="Sarah Gothard" userId="0e53f415fda5f162" providerId="LiveId" clId="{0DBB88FC-819C-4E54-9E86-7A851D339583}" dt="2019-10-03T18:19:43.274" v="8" actId="26606"/>
          <ac:spMkLst>
            <pc:docMk/>
            <pc:sldMk cId="3692708481" sldId="261"/>
            <ac:spMk id="2" creationId="{74099976-E3D1-43C2-881B-8C2B0365FDC5}"/>
          </ac:spMkLst>
        </pc:spChg>
        <pc:spChg chg="add del">
          <ac:chgData name="Sarah Gothard" userId="0e53f415fda5f162" providerId="LiveId" clId="{0DBB88FC-819C-4E54-9E86-7A851D339583}" dt="2019-10-03T18:18:44.283" v="5" actId="26606"/>
          <ac:spMkLst>
            <pc:docMk/>
            <pc:sldMk cId="3692708481" sldId="261"/>
            <ac:spMk id="8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9:43.274" v="8" actId="26606"/>
          <ac:spMkLst>
            <pc:docMk/>
            <pc:sldMk cId="3692708481" sldId="261"/>
            <ac:spMk id="9" creationId="{F8C668FA-2417-47B5-B454-2D55FC17FF7A}"/>
          </ac:spMkLst>
        </pc:spChg>
        <pc:spChg chg="add del">
          <ac:chgData name="Sarah Gothard" userId="0e53f415fda5f162" providerId="LiveId" clId="{0DBB88FC-819C-4E54-9E86-7A851D339583}" dt="2019-10-03T18:18:44.283" v="5" actId="26606"/>
          <ac:spMkLst>
            <pc:docMk/>
            <pc:sldMk cId="3692708481" sldId="261"/>
            <ac:spMk id="12" creationId="{2B4CDDF6-55C3-415A-8D8B-7E03C3D616FC}"/>
          </ac:spMkLst>
        </pc:spChg>
        <pc:spChg chg="add">
          <ac:chgData name="Sarah Gothard" userId="0e53f415fda5f162" providerId="LiveId" clId="{0DBB88FC-819C-4E54-9E86-7A851D339583}" dt="2019-10-03T18:19:43.274" v="8" actId="26606"/>
          <ac:spMkLst>
            <pc:docMk/>
            <pc:sldMk cId="3692708481" sldId="261"/>
            <ac:spMk id="13" creationId="{2B4CDDF6-55C3-415A-8D8B-7E03C3D616FC}"/>
          </ac:spMkLst>
        </pc:spChg>
        <pc:picChg chg="del mod">
          <ac:chgData name="Sarah Gothard" userId="0e53f415fda5f162" providerId="LiveId" clId="{0DBB88FC-819C-4E54-9E86-7A851D339583}" dt="2019-10-03T18:19:39.033" v="6" actId="478"/>
          <ac:picMkLst>
            <pc:docMk/>
            <pc:sldMk cId="3692708481" sldId="261"/>
            <ac:picMk id="3" creationId="{89BF9F4A-DB35-4E0B-9DA6-8B60719103D9}"/>
          </ac:picMkLst>
        </pc:picChg>
        <pc:picChg chg="add mod">
          <ac:chgData name="Sarah Gothard" userId="0e53f415fda5f162" providerId="LiveId" clId="{0DBB88FC-819C-4E54-9E86-7A851D339583}" dt="2019-10-03T18:19:43.274" v="8" actId="26606"/>
          <ac:picMkLst>
            <pc:docMk/>
            <pc:sldMk cId="3692708481" sldId="261"/>
            <ac:picMk id="4" creationId="{00FB717A-48ED-4D24-BD80-531B680963FD}"/>
          </ac:picMkLst>
        </pc:picChg>
        <pc:picChg chg="add del">
          <ac:chgData name="Sarah Gothard" userId="0e53f415fda5f162" providerId="LiveId" clId="{0DBB88FC-819C-4E54-9E86-7A851D339583}" dt="2019-10-03T18:18:44.283" v="5" actId="26606"/>
          <ac:picMkLst>
            <pc:docMk/>
            <pc:sldMk cId="3692708481" sldId="261"/>
            <ac:picMk id="10" creationId="{97FEBA57-8992-46BB-BCF0-5A83FE8E01E8}"/>
          </ac:picMkLst>
        </pc:picChg>
        <pc:picChg chg="add">
          <ac:chgData name="Sarah Gothard" userId="0e53f415fda5f162" providerId="LiveId" clId="{0DBB88FC-819C-4E54-9E86-7A851D339583}" dt="2019-10-03T18:19:43.274" v="8" actId="26606"/>
          <ac:picMkLst>
            <pc:docMk/>
            <pc:sldMk cId="3692708481" sldId="261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9:47.916" v="9" actId="26606"/>
        <pc:sldMkLst>
          <pc:docMk/>
          <pc:sldMk cId="473228359" sldId="262"/>
        </pc:sldMkLst>
        <pc:spChg chg="mod ord">
          <ac:chgData name="Sarah Gothard" userId="0e53f415fda5f162" providerId="LiveId" clId="{0DBB88FC-819C-4E54-9E86-7A851D339583}" dt="2019-10-03T18:19:47.916" v="9" actId="26606"/>
          <ac:spMkLst>
            <pc:docMk/>
            <pc:sldMk cId="473228359" sldId="262"/>
            <ac:spMk id="2" creationId="{F3E5573A-4DE6-4A66-A4B9-20C54BF13F0E}"/>
          </ac:spMkLst>
        </pc:spChg>
        <pc:spChg chg="add">
          <ac:chgData name="Sarah Gothard" userId="0e53f415fda5f162" providerId="LiveId" clId="{0DBB88FC-819C-4E54-9E86-7A851D339583}" dt="2019-10-03T18:19:47.916" v="9" actId="26606"/>
          <ac:spMkLst>
            <pc:docMk/>
            <pc:sldMk cId="473228359" sldId="262"/>
            <ac:spMk id="9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9:47.916" v="9" actId="26606"/>
          <ac:spMkLst>
            <pc:docMk/>
            <pc:sldMk cId="473228359" sldId="262"/>
            <ac:spMk id="13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9:47.916" v="9" actId="26606"/>
          <ac:picMkLst>
            <pc:docMk/>
            <pc:sldMk cId="473228359" sldId="262"/>
            <ac:picMk id="4" creationId="{603B3B55-19B5-4DB3-AD7C-5D9527084090}"/>
          </ac:picMkLst>
        </pc:picChg>
        <pc:picChg chg="add">
          <ac:chgData name="Sarah Gothard" userId="0e53f415fda5f162" providerId="LiveId" clId="{0DBB88FC-819C-4E54-9E86-7A851D339583}" dt="2019-10-03T18:19:47.916" v="9" actId="26606"/>
          <ac:picMkLst>
            <pc:docMk/>
            <pc:sldMk cId="473228359" sldId="262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0DBB88FC-819C-4E54-9E86-7A851D339583}" dt="2019-10-03T18:19:51.510" v="10" actId="26606"/>
        <pc:sldMkLst>
          <pc:docMk/>
          <pc:sldMk cId="1554122174" sldId="263"/>
        </pc:sldMkLst>
        <pc:spChg chg="mod ord">
          <ac:chgData name="Sarah Gothard" userId="0e53f415fda5f162" providerId="LiveId" clId="{0DBB88FC-819C-4E54-9E86-7A851D339583}" dt="2019-10-03T18:19:51.510" v="10" actId="26606"/>
          <ac:spMkLst>
            <pc:docMk/>
            <pc:sldMk cId="1554122174" sldId="263"/>
            <ac:spMk id="2" creationId="{4EFEEADA-2AC7-4D22-84EF-43CE779A39B0}"/>
          </ac:spMkLst>
        </pc:spChg>
        <pc:spChg chg="add">
          <ac:chgData name="Sarah Gothard" userId="0e53f415fda5f162" providerId="LiveId" clId="{0DBB88FC-819C-4E54-9E86-7A851D339583}" dt="2019-10-03T18:19:51.510" v="10" actId="26606"/>
          <ac:spMkLst>
            <pc:docMk/>
            <pc:sldMk cId="1554122174" sldId="263"/>
            <ac:spMk id="8" creationId="{F8C668FA-2417-47B5-B454-2D55FC17FF7A}"/>
          </ac:spMkLst>
        </pc:spChg>
        <pc:spChg chg="add">
          <ac:chgData name="Sarah Gothard" userId="0e53f415fda5f162" providerId="LiveId" clId="{0DBB88FC-819C-4E54-9E86-7A851D339583}" dt="2019-10-03T18:19:51.510" v="10" actId="26606"/>
          <ac:spMkLst>
            <pc:docMk/>
            <pc:sldMk cId="1554122174" sldId="263"/>
            <ac:spMk id="12" creationId="{2B4CDDF6-55C3-415A-8D8B-7E03C3D616FC}"/>
          </ac:spMkLst>
        </pc:spChg>
        <pc:picChg chg="mod">
          <ac:chgData name="Sarah Gothard" userId="0e53f415fda5f162" providerId="LiveId" clId="{0DBB88FC-819C-4E54-9E86-7A851D339583}" dt="2019-10-03T18:19:51.510" v="10" actId="26606"/>
          <ac:picMkLst>
            <pc:docMk/>
            <pc:sldMk cId="1554122174" sldId="263"/>
            <ac:picMk id="3" creationId="{1398031C-D79F-4811-B8D9-D38199782745}"/>
          </ac:picMkLst>
        </pc:picChg>
        <pc:picChg chg="add">
          <ac:chgData name="Sarah Gothard" userId="0e53f415fda5f162" providerId="LiveId" clId="{0DBB88FC-819C-4E54-9E86-7A851D339583}" dt="2019-10-03T18:19:51.510" v="10" actId="26606"/>
          <ac:picMkLst>
            <pc:docMk/>
            <pc:sldMk cId="1554122174" sldId="263"/>
            <ac:picMk id="10" creationId="{97FEBA57-8992-46BB-BCF0-5A83FE8E01E8}"/>
          </ac:picMkLst>
        </pc:picChg>
      </pc:sldChg>
    </pc:docChg>
  </pc:docChgLst>
  <pc:docChgLst>
    <pc:chgData name="Sarah Gothard" userId="0e53f415fda5f162" providerId="LiveId" clId="{F2028967-929C-4D5F-9639-2C7A2493E9F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0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4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8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64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77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1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7597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DEE20-FA75-433C-AB66-E760DD28C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366916"/>
            <a:ext cx="10586507" cy="2117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A23E2-39B3-4DC4-914B-1CCB1609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839E26-A980-4B7C-A82F-8A2A2C16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701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01FF6-C6A5-4E06-B526-79BE28C2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8" y="800007"/>
            <a:ext cx="921248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A9CFED-DF7E-4267-9434-0F3A9C9F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5430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E760B-31B4-4CD6-ABB4-F91FBCE13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F8B4CE-BF16-4F8F-A478-863BD98A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3504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B717A-48ED-4D24-BD80-531B6809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099976-E3D1-43C2-881B-8C2B0365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9270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B3B55-19B5-4DB3-AD7C-5D952708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98" y="800007"/>
            <a:ext cx="941904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E5573A-4DE6-4A66-A4B9-20C54BF1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7322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8031C-D79F-4811-B8D9-D38199782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FEEADA-2AC7-4D22-84EF-43CE779A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54122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2019-10-03T18:19:51Z</dcterms:created>
  <dcterms:modified xsi:type="dcterms:W3CDTF">2019-10-03T18:19:57Z</dcterms:modified>
</cp:coreProperties>
</file>