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9"/>
  </p:notesMasterIdLst>
  <p:handoutMasterIdLst>
    <p:handoutMasterId r:id="rId20"/>
  </p:handoutMasterIdLst>
  <p:sldIdLst>
    <p:sldId id="262" r:id="rId2"/>
    <p:sldId id="264" r:id="rId3"/>
    <p:sldId id="265" r:id="rId4"/>
    <p:sldId id="271" r:id="rId5"/>
    <p:sldId id="272" r:id="rId6"/>
    <p:sldId id="273" r:id="rId7"/>
    <p:sldId id="274" r:id="rId8"/>
    <p:sldId id="275" r:id="rId9"/>
    <p:sldId id="276" r:id="rId10"/>
    <p:sldId id="277" r:id="rId11"/>
    <p:sldId id="266" r:id="rId12"/>
    <p:sldId id="267" r:id="rId13"/>
    <p:sldId id="268" r:id="rId14"/>
    <p:sldId id="269" r:id="rId15"/>
    <p:sldId id="270"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B38F2B-41CD-4D5E-983F-ABF07D650805}" v="43" dt="2020-10-09T13:14:50.672"/>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43" d="100"/>
          <a:sy n="43" d="100"/>
        </p:scale>
        <p:origin x="48" y="54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9BB38F2B-41CD-4D5E-983F-ABF07D650805}"/>
    <pc:docChg chg="custSel addSld modSld">
      <pc:chgData name="Sarah Gothard" userId="0e53f415fda5f162" providerId="LiveId" clId="{9BB38F2B-41CD-4D5E-983F-ABF07D650805}" dt="2020-10-09T13:15:02.630" v="141" actId="1076"/>
      <pc:docMkLst>
        <pc:docMk/>
      </pc:docMkLst>
      <pc:sldChg chg="addSp delSp modSp mod">
        <pc:chgData name="Sarah Gothard" userId="0e53f415fda5f162" providerId="LiveId" clId="{9BB38F2B-41CD-4D5E-983F-ABF07D650805}" dt="2020-10-09T12:48:31.654" v="18" actId="1076"/>
        <pc:sldMkLst>
          <pc:docMk/>
          <pc:sldMk cId="219344417" sldId="262"/>
        </pc:sldMkLst>
        <pc:spChg chg="del mod">
          <ac:chgData name="Sarah Gothard" userId="0e53f415fda5f162" providerId="LiveId" clId="{9BB38F2B-41CD-4D5E-983F-ABF07D650805}" dt="2020-10-09T12:47:03.638" v="11" actId="478"/>
          <ac:spMkLst>
            <pc:docMk/>
            <pc:sldMk cId="219344417" sldId="262"/>
            <ac:spMk id="2" creationId="{311D2B00-B72D-4A5C-82B8-17407371CFFA}"/>
          </ac:spMkLst>
        </pc:spChg>
        <pc:spChg chg="del">
          <ac:chgData name="Sarah Gothard" userId="0e53f415fda5f162" providerId="LiveId" clId="{9BB38F2B-41CD-4D5E-983F-ABF07D650805}" dt="2020-10-09T12:48:20.614" v="13" actId="478"/>
          <ac:spMkLst>
            <pc:docMk/>
            <pc:sldMk cId="219344417" sldId="262"/>
            <ac:spMk id="5" creationId="{51758FCC-16BE-4944-BAEA-A6F5B0DD3660}"/>
          </ac:spMkLst>
        </pc:spChg>
        <pc:spChg chg="add mod">
          <ac:chgData name="Sarah Gothard" userId="0e53f415fda5f162" providerId="LiveId" clId="{9BB38F2B-41CD-4D5E-983F-ABF07D650805}" dt="2020-10-09T12:47:04.027" v="12"/>
          <ac:spMkLst>
            <pc:docMk/>
            <pc:sldMk cId="219344417" sldId="262"/>
            <ac:spMk id="6" creationId="{4F80A637-7B4E-4B0F-BD51-E9F18943A4C2}"/>
          </ac:spMkLst>
        </pc:spChg>
        <pc:picChg chg="add mod">
          <ac:chgData name="Sarah Gothard" userId="0e53f415fda5f162" providerId="LiveId" clId="{9BB38F2B-41CD-4D5E-983F-ABF07D650805}" dt="2020-10-09T12:48:31.654" v="18" actId="1076"/>
          <ac:picMkLst>
            <pc:docMk/>
            <pc:sldMk cId="219344417" sldId="262"/>
            <ac:picMk id="3" creationId="{196391C6-3157-4639-AD47-2D77360A96AB}"/>
          </ac:picMkLst>
        </pc:picChg>
      </pc:sldChg>
      <pc:sldChg chg="addSp modSp mod">
        <pc:chgData name="Sarah Gothard" userId="0e53f415fda5f162" providerId="LiveId" clId="{9BB38F2B-41CD-4D5E-983F-ABF07D650805}" dt="2020-10-09T12:51:03.296" v="27" actId="1076"/>
        <pc:sldMkLst>
          <pc:docMk/>
          <pc:sldMk cId="795945589" sldId="264"/>
        </pc:sldMkLst>
        <pc:spChg chg="mod">
          <ac:chgData name="Sarah Gothard" userId="0e53f415fda5f162" providerId="LiveId" clId="{9BB38F2B-41CD-4D5E-983F-ABF07D650805}" dt="2020-10-09T12:46:41.979" v="7" actId="27636"/>
          <ac:spMkLst>
            <pc:docMk/>
            <pc:sldMk cId="795945589" sldId="264"/>
            <ac:spMk id="2" creationId="{311D2B00-B72D-4A5C-82B8-17407371CFFA}"/>
          </ac:spMkLst>
        </pc:spChg>
        <pc:picChg chg="add mod">
          <ac:chgData name="Sarah Gothard" userId="0e53f415fda5f162" providerId="LiveId" clId="{9BB38F2B-41CD-4D5E-983F-ABF07D650805}" dt="2020-10-09T12:51:03.296" v="27" actId="1076"/>
          <ac:picMkLst>
            <pc:docMk/>
            <pc:sldMk cId="795945589" sldId="264"/>
            <ac:picMk id="3" creationId="{8C9CD9BF-0597-4F36-AEBB-42A6237DD54D}"/>
          </ac:picMkLst>
        </pc:picChg>
      </pc:sldChg>
      <pc:sldChg chg="addSp delSp modSp add mod">
        <pc:chgData name="Sarah Gothard" userId="0e53f415fda5f162" providerId="LiveId" clId="{9BB38F2B-41CD-4D5E-983F-ABF07D650805}" dt="2020-10-09T12:57:22.139" v="55" actId="1076"/>
        <pc:sldMkLst>
          <pc:docMk/>
          <pc:sldMk cId="4029718214" sldId="265"/>
        </pc:sldMkLst>
        <pc:picChg chg="add del">
          <ac:chgData name="Sarah Gothard" userId="0e53f415fda5f162" providerId="LiveId" clId="{9BB38F2B-41CD-4D5E-983F-ABF07D650805}" dt="2020-10-09T12:56:41.282" v="52"/>
          <ac:picMkLst>
            <pc:docMk/>
            <pc:sldMk cId="4029718214" sldId="265"/>
            <ac:picMk id="3" creationId="{ABC68BCB-7D0A-4236-A09C-1E42131D769C}"/>
          </ac:picMkLst>
        </pc:picChg>
        <pc:picChg chg="add mod">
          <ac:chgData name="Sarah Gothard" userId="0e53f415fda5f162" providerId="LiveId" clId="{9BB38F2B-41CD-4D5E-983F-ABF07D650805}" dt="2020-10-09T12:57:22.139" v="55" actId="1076"/>
          <ac:picMkLst>
            <pc:docMk/>
            <pc:sldMk cId="4029718214" sldId="265"/>
            <ac:picMk id="5" creationId="{A2EFE0C8-13E0-43E6-8098-EA4A98D825DA}"/>
          </ac:picMkLst>
        </pc:picChg>
      </pc:sldChg>
      <pc:sldChg chg="addSp delSp modSp add mod">
        <pc:chgData name="Sarah Gothard" userId="0e53f415fda5f162" providerId="LiveId" clId="{9BB38F2B-41CD-4D5E-983F-ABF07D650805}" dt="2020-10-09T13:15:02.630" v="141" actId="1076"/>
        <pc:sldMkLst>
          <pc:docMk/>
          <pc:sldMk cId="2482486846" sldId="266"/>
        </pc:sldMkLst>
        <pc:picChg chg="add del mod">
          <ac:chgData name="Sarah Gothard" userId="0e53f415fda5f162" providerId="LiveId" clId="{9BB38F2B-41CD-4D5E-983F-ABF07D650805}" dt="2020-10-09T13:14:50.309" v="136" actId="478"/>
          <ac:picMkLst>
            <pc:docMk/>
            <pc:sldMk cId="2482486846" sldId="266"/>
            <ac:picMk id="3" creationId="{D4319C5C-270F-4E8B-BC8D-5E0B7D5627C8}"/>
          </ac:picMkLst>
        </pc:picChg>
        <pc:picChg chg="add mod">
          <ac:chgData name="Sarah Gothard" userId="0e53f415fda5f162" providerId="LiveId" clId="{9BB38F2B-41CD-4D5E-983F-ABF07D650805}" dt="2020-10-09T13:15:02.630" v="141" actId="1076"/>
          <ac:picMkLst>
            <pc:docMk/>
            <pc:sldMk cId="2482486846" sldId="266"/>
            <ac:picMk id="5" creationId="{2D4476D2-FAED-4476-AFC6-944CFBCCBE48}"/>
          </ac:picMkLst>
        </pc:picChg>
      </pc:sldChg>
      <pc:sldChg chg="addSp modSp add mod">
        <pc:chgData name="Sarah Gothard" userId="0e53f415fda5f162" providerId="LiveId" clId="{9BB38F2B-41CD-4D5E-983F-ABF07D650805}" dt="2020-10-09T13:09:09.190" v="94" actId="1076"/>
        <pc:sldMkLst>
          <pc:docMk/>
          <pc:sldMk cId="839782857" sldId="267"/>
        </pc:sldMkLst>
        <pc:picChg chg="add mod">
          <ac:chgData name="Sarah Gothard" userId="0e53f415fda5f162" providerId="LiveId" clId="{9BB38F2B-41CD-4D5E-983F-ABF07D650805}" dt="2020-10-09T13:09:09.190" v="94" actId="1076"/>
          <ac:picMkLst>
            <pc:docMk/>
            <pc:sldMk cId="839782857" sldId="267"/>
            <ac:picMk id="3" creationId="{66F191BE-CF55-4DA5-8A26-339FDCDAFCFD}"/>
          </ac:picMkLst>
        </pc:picChg>
      </pc:sldChg>
      <pc:sldChg chg="addSp delSp add mod">
        <pc:chgData name="Sarah Gothard" userId="0e53f415fda5f162" providerId="LiveId" clId="{9BB38F2B-41CD-4D5E-983F-ABF07D650805}" dt="2020-10-09T13:13:58.704" v="133" actId="22"/>
        <pc:sldMkLst>
          <pc:docMk/>
          <pc:sldMk cId="674876174" sldId="268"/>
        </pc:sldMkLst>
        <pc:picChg chg="add del">
          <ac:chgData name="Sarah Gothard" userId="0e53f415fda5f162" providerId="LiveId" clId="{9BB38F2B-41CD-4D5E-983F-ABF07D650805}" dt="2020-10-09T13:11:52.568" v="110" actId="478"/>
          <ac:picMkLst>
            <pc:docMk/>
            <pc:sldMk cId="674876174" sldId="268"/>
            <ac:picMk id="3" creationId="{0C6572D4-9706-4618-81D4-5676C2ACFC5E}"/>
          </ac:picMkLst>
        </pc:picChg>
        <pc:picChg chg="add del">
          <ac:chgData name="Sarah Gothard" userId="0e53f415fda5f162" providerId="LiveId" clId="{9BB38F2B-41CD-4D5E-983F-ABF07D650805}" dt="2020-10-09T13:13:58.456" v="132" actId="478"/>
          <ac:picMkLst>
            <pc:docMk/>
            <pc:sldMk cId="674876174" sldId="268"/>
            <ac:picMk id="7" creationId="{8E45D039-D7B1-42D3-9C3F-C1785536F1A6}"/>
          </ac:picMkLst>
        </pc:picChg>
        <pc:picChg chg="add">
          <ac:chgData name="Sarah Gothard" userId="0e53f415fda5f162" providerId="LiveId" clId="{9BB38F2B-41CD-4D5E-983F-ABF07D650805}" dt="2020-10-09T13:13:58.704" v="133" actId="22"/>
          <ac:picMkLst>
            <pc:docMk/>
            <pc:sldMk cId="674876174" sldId="268"/>
            <ac:picMk id="9" creationId="{860E9F7B-F6B4-4529-8214-4DBD05BBF230}"/>
          </ac:picMkLst>
        </pc:picChg>
      </pc:sldChg>
      <pc:sldChg chg="addSp modSp add mod">
        <pc:chgData name="Sarah Gothard" userId="0e53f415fda5f162" providerId="LiveId" clId="{9BB38F2B-41CD-4D5E-983F-ABF07D650805}" dt="2020-10-09T12:54:56.888" v="48" actId="1076"/>
        <pc:sldMkLst>
          <pc:docMk/>
          <pc:sldMk cId="232183543" sldId="269"/>
        </pc:sldMkLst>
        <pc:picChg chg="add mod">
          <ac:chgData name="Sarah Gothard" userId="0e53f415fda5f162" providerId="LiveId" clId="{9BB38F2B-41CD-4D5E-983F-ABF07D650805}" dt="2020-10-09T12:54:56.888" v="48" actId="1076"/>
          <ac:picMkLst>
            <pc:docMk/>
            <pc:sldMk cId="232183543" sldId="269"/>
            <ac:picMk id="3" creationId="{C3D0D79B-67C3-43E7-B20A-DE94CE637DF1}"/>
          </ac:picMkLst>
        </pc:picChg>
      </pc:sldChg>
      <pc:sldChg chg="addSp modSp add mod">
        <pc:chgData name="Sarah Gothard" userId="0e53f415fda5f162" providerId="LiveId" clId="{9BB38F2B-41CD-4D5E-983F-ABF07D650805}" dt="2020-10-09T12:59:54.317" v="64" actId="1076"/>
        <pc:sldMkLst>
          <pc:docMk/>
          <pc:sldMk cId="4137369006" sldId="270"/>
        </pc:sldMkLst>
        <pc:picChg chg="add mod">
          <ac:chgData name="Sarah Gothard" userId="0e53f415fda5f162" providerId="LiveId" clId="{9BB38F2B-41CD-4D5E-983F-ABF07D650805}" dt="2020-10-09T12:59:54.317" v="64" actId="1076"/>
          <ac:picMkLst>
            <pc:docMk/>
            <pc:sldMk cId="4137369006" sldId="270"/>
            <ac:picMk id="3" creationId="{C4E492C5-8834-45D2-B988-760684DDCC0E}"/>
          </ac:picMkLst>
        </pc:picChg>
      </pc:sldChg>
      <pc:sldChg chg="addSp delSp modSp add mod">
        <pc:chgData name="Sarah Gothard" userId="0e53f415fda5f162" providerId="LiveId" clId="{9BB38F2B-41CD-4D5E-983F-ABF07D650805}" dt="2020-10-09T13:06:27.708" v="85" actId="1076"/>
        <pc:sldMkLst>
          <pc:docMk/>
          <pc:sldMk cId="3357749621" sldId="271"/>
        </pc:sldMkLst>
        <pc:picChg chg="add del mod">
          <ac:chgData name="Sarah Gothard" userId="0e53f415fda5f162" providerId="LiveId" clId="{9BB38F2B-41CD-4D5E-983F-ABF07D650805}" dt="2020-10-09T13:06:22.213" v="82" actId="478"/>
          <ac:picMkLst>
            <pc:docMk/>
            <pc:sldMk cId="3357749621" sldId="271"/>
            <ac:picMk id="3" creationId="{4C2500D7-91BF-422D-9944-F0635CBEBC34}"/>
          </ac:picMkLst>
        </pc:picChg>
        <pc:picChg chg="add mod">
          <ac:chgData name="Sarah Gothard" userId="0e53f415fda5f162" providerId="LiveId" clId="{9BB38F2B-41CD-4D5E-983F-ABF07D650805}" dt="2020-10-09T13:06:27.708" v="85" actId="1076"/>
          <ac:picMkLst>
            <pc:docMk/>
            <pc:sldMk cId="3357749621" sldId="271"/>
            <ac:picMk id="5" creationId="{7FCE576B-6692-4F57-B0C1-B242FB4203A1}"/>
          </ac:picMkLst>
        </pc:picChg>
      </pc:sldChg>
      <pc:sldChg chg="addSp delSp modSp add mod">
        <pc:chgData name="Sarah Gothard" userId="0e53f415fda5f162" providerId="LiveId" clId="{9BB38F2B-41CD-4D5E-983F-ABF07D650805}" dt="2020-10-09T13:13:49.048" v="131" actId="22"/>
        <pc:sldMkLst>
          <pc:docMk/>
          <pc:sldMk cId="1767237154" sldId="272"/>
        </pc:sldMkLst>
        <pc:picChg chg="add del">
          <ac:chgData name="Sarah Gothard" userId="0e53f415fda5f162" providerId="LiveId" clId="{9BB38F2B-41CD-4D5E-983F-ABF07D650805}" dt="2020-10-09T13:11:24.091" v="100" actId="478"/>
          <ac:picMkLst>
            <pc:docMk/>
            <pc:sldMk cId="1767237154" sldId="272"/>
            <ac:picMk id="3" creationId="{1A9AEDD4-881F-4B3F-B14B-9C76F8C01944}"/>
          </ac:picMkLst>
        </pc:picChg>
        <pc:picChg chg="add del mod">
          <ac:chgData name="Sarah Gothard" userId="0e53f415fda5f162" providerId="LiveId" clId="{9BB38F2B-41CD-4D5E-983F-ABF07D650805}" dt="2020-10-09T13:13:48.793" v="130" actId="478"/>
          <ac:picMkLst>
            <pc:docMk/>
            <pc:sldMk cId="1767237154" sldId="272"/>
            <ac:picMk id="6" creationId="{133E94DF-8965-4D64-9B68-FA19C09F16D3}"/>
          </ac:picMkLst>
        </pc:picChg>
        <pc:picChg chg="add">
          <ac:chgData name="Sarah Gothard" userId="0e53f415fda5f162" providerId="LiveId" clId="{9BB38F2B-41CD-4D5E-983F-ABF07D650805}" dt="2020-10-09T13:13:49.048" v="131" actId="22"/>
          <ac:picMkLst>
            <pc:docMk/>
            <pc:sldMk cId="1767237154" sldId="272"/>
            <ac:picMk id="8" creationId="{A152DDDF-BEF9-4808-AEAE-14415EE83E2A}"/>
          </ac:picMkLst>
        </pc:picChg>
      </pc:sldChg>
      <pc:sldChg chg="addSp modSp add mod">
        <pc:chgData name="Sarah Gothard" userId="0e53f415fda5f162" providerId="LiveId" clId="{9BB38F2B-41CD-4D5E-983F-ABF07D650805}" dt="2020-10-09T12:52:46.396" v="37" actId="1076"/>
        <pc:sldMkLst>
          <pc:docMk/>
          <pc:sldMk cId="832061058" sldId="273"/>
        </pc:sldMkLst>
        <pc:picChg chg="add mod">
          <ac:chgData name="Sarah Gothard" userId="0e53f415fda5f162" providerId="LiveId" clId="{9BB38F2B-41CD-4D5E-983F-ABF07D650805}" dt="2020-10-09T12:52:46.396" v="37" actId="1076"/>
          <ac:picMkLst>
            <pc:docMk/>
            <pc:sldMk cId="832061058" sldId="273"/>
            <ac:picMk id="3" creationId="{372E70E7-8ED2-4841-9CCA-D213CB924E60}"/>
          </ac:picMkLst>
        </pc:picChg>
      </pc:sldChg>
      <pc:sldChg chg="addSp delSp modSp add mod">
        <pc:chgData name="Sarah Gothard" userId="0e53f415fda5f162" providerId="LiveId" clId="{9BB38F2B-41CD-4D5E-983F-ABF07D650805}" dt="2020-10-09T13:13:04.224" v="123" actId="1076"/>
        <pc:sldMkLst>
          <pc:docMk/>
          <pc:sldMk cId="550689102" sldId="274"/>
        </pc:sldMkLst>
        <pc:picChg chg="add del mod">
          <ac:chgData name="Sarah Gothard" userId="0e53f415fda5f162" providerId="LiveId" clId="{9BB38F2B-41CD-4D5E-983F-ABF07D650805}" dt="2020-10-09T13:12:31.528" v="114" actId="478"/>
          <ac:picMkLst>
            <pc:docMk/>
            <pc:sldMk cId="550689102" sldId="274"/>
            <ac:picMk id="3" creationId="{FC82A155-7F0A-4237-9CB3-5FC8D5A5DFDA}"/>
          </ac:picMkLst>
        </pc:picChg>
        <pc:picChg chg="add del mod">
          <ac:chgData name="Sarah Gothard" userId="0e53f415fda5f162" providerId="LiveId" clId="{9BB38F2B-41CD-4D5E-983F-ABF07D650805}" dt="2020-10-09T13:12:58.095" v="120" actId="478"/>
          <ac:picMkLst>
            <pc:docMk/>
            <pc:sldMk cId="550689102" sldId="274"/>
            <ac:picMk id="5" creationId="{8BBE3A0E-F68C-45FD-8BD0-EAFAD5834CE6}"/>
          </ac:picMkLst>
        </pc:picChg>
        <pc:picChg chg="add mod">
          <ac:chgData name="Sarah Gothard" userId="0e53f415fda5f162" providerId="LiveId" clId="{9BB38F2B-41CD-4D5E-983F-ABF07D650805}" dt="2020-10-09T13:13:04.224" v="123" actId="1076"/>
          <ac:picMkLst>
            <pc:docMk/>
            <pc:sldMk cId="550689102" sldId="274"/>
            <ac:picMk id="6" creationId="{157B86C8-77BE-40B4-BD11-AF8393ED290B}"/>
          </ac:picMkLst>
        </pc:picChg>
      </pc:sldChg>
      <pc:sldChg chg="addSp modSp add mod">
        <pc:chgData name="Sarah Gothard" userId="0e53f415fda5f162" providerId="LiveId" clId="{9BB38F2B-41CD-4D5E-983F-ABF07D650805}" dt="2020-10-09T13:07:35.040" v="91" actId="1076"/>
        <pc:sldMkLst>
          <pc:docMk/>
          <pc:sldMk cId="1198803032" sldId="275"/>
        </pc:sldMkLst>
        <pc:picChg chg="add mod">
          <ac:chgData name="Sarah Gothard" userId="0e53f415fda5f162" providerId="LiveId" clId="{9BB38F2B-41CD-4D5E-983F-ABF07D650805}" dt="2020-10-09T13:07:35.040" v="91" actId="1076"/>
          <ac:picMkLst>
            <pc:docMk/>
            <pc:sldMk cId="1198803032" sldId="275"/>
            <ac:picMk id="3" creationId="{92CFE22F-6F17-48CD-8E9B-264705FD0EBC}"/>
          </ac:picMkLst>
        </pc:picChg>
      </pc:sldChg>
      <pc:sldChg chg="addSp delSp modSp add mod">
        <pc:chgData name="Sarah Gothard" userId="0e53f415fda5f162" providerId="LiveId" clId="{9BB38F2B-41CD-4D5E-983F-ABF07D650805}" dt="2020-10-09T13:13:45.014" v="129" actId="1076"/>
        <pc:sldMkLst>
          <pc:docMk/>
          <pc:sldMk cId="3788690424" sldId="276"/>
        </pc:sldMkLst>
        <pc:picChg chg="add del">
          <ac:chgData name="Sarah Gothard" userId="0e53f415fda5f162" providerId="LiveId" clId="{9BB38F2B-41CD-4D5E-983F-ABF07D650805}" dt="2020-10-09T13:11:48.915" v="108" actId="478"/>
          <ac:picMkLst>
            <pc:docMk/>
            <pc:sldMk cId="3788690424" sldId="276"/>
            <ac:picMk id="3" creationId="{4792B77A-75D3-45DD-992E-4D9D20CA7CA2}"/>
          </ac:picMkLst>
        </pc:picChg>
        <pc:picChg chg="add del">
          <ac:chgData name="Sarah Gothard" userId="0e53f415fda5f162" providerId="LiveId" clId="{9BB38F2B-41CD-4D5E-983F-ABF07D650805}" dt="2020-10-09T13:13:34.835" v="124" actId="478"/>
          <ac:picMkLst>
            <pc:docMk/>
            <pc:sldMk cId="3788690424" sldId="276"/>
            <ac:picMk id="7" creationId="{9B7E5B9A-5603-48F2-B854-3613805EF0D5}"/>
          </ac:picMkLst>
        </pc:picChg>
        <pc:picChg chg="add mod">
          <ac:chgData name="Sarah Gothard" userId="0e53f415fda5f162" providerId="LiveId" clId="{9BB38F2B-41CD-4D5E-983F-ABF07D650805}" dt="2020-10-09T13:13:45.014" v="129" actId="1076"/>
          <ac:picMkLst>
            <pc:docMk/>
            <pc:sldMk cId="3788690424" sldId="276"/>
            <ac:picMk id="8" creationId="{E824D674-93C3-4221-A456-C3DE9FDBB1A8}"/>
          </ac:picMkLst>
        </pc:picChg>
      </pc:sldChg>
      <pc:sldChg chg="addSp modSp add mod">
        <pc:chgData name="Sarah Gothard" userId="0e53f415fda5f162" providerId="LiveId" clId="{9BB38F2B-41CD-4D5E-983F-ABF07D650805}" dt="2020-10-09T12:54:00.967" v="42" actId="1076"/>
        <pc:sldMkLst>
          <pc:docMk/>
          <pc:sldMk cId="1594235975" sldId="277"/>
        </pc:sldMkLst>
        <pc:picChg chg="add mod">
          <ac:chgData name="Sarah Gothard" userId="0e53f415fda5f162" providerId="LiveId" clId="{9BB38F2B-41CD-4D5E-983F-ABF07D650805}" dt="2020-10-09T12:54:00.967" v="42" actId="1076"/>
          <ac:picMkLst>
            <pc:docMk/>
            <pc:sldMk cId="1594235975" sldId="277"/>
            <ac:picMk id="3" creationId="{9BE3DD90-95C6-4C8E-92D9-A0E33330E668}"/>
          </ac:picMkLst>
        </pc:picChg>
      </pc:sldChg>
      <pc:sldChg chg="addSp modSp add mod">
        <pc:chgData name="Sarah Gothard" userId="0e53f415fda5f162" providerId="LiveId" clId="{9BB38F2B-41CD-4D5E-983F-ABF07D650805}" dt="2020-10-09T13:10:09.265" v="99" actId="1076"/>
        <pc:sldMkLst>
          <pc:docMk/>
          <pc:sldMk cId="928865514" sldId="278"/>
        </pc:sldMkLst>
        <pc:picChg chg="add mod">
          <ac:chgData name="Sarah Gothard" userId="0e53f415fda5f162" providerId="LiveId" clId="{9BB38F2B-41CD-4D5E-983F-ABF07D650805}" dt="2020-10-09T13:10:09.265" v="99" actId="1076"/>
          <ac:picMkLst>
            <pc:docMk/>
            <pc:sldMk cId="928865514" sldId="278"/>
            <ac:picMk id="3" creationId="{B8AB5B59-9B60-4AAE-999A-B448F59103BD}"/>
          </ac:picMkLst>
        </pc:picChg>
      </pc:sldChg>
      <pc:sldChg chg="addSp delSp modSp add mod">
        <pc:chgData name="Sarah Gothard" userId="0e53f415fda5f162" providerId="LiveId" clId="{9BB38F2B-41CD-4D5E-983F-ABF07D650805}" dt="2020-10-09T13:14:02.982" v="135" actId="22"/>
        <pc:sldMkLst>
          <pc:docMk/>
          <pc:sldMk cId="4116311782" sldId="279"/>
        </pc:sldMkLst>
        <pc:picChg chg="add del">
          <ac:chgData name="Sarah Gothard" userId="0e53f415fda5f162" providerId="LiveId" clId="{9BB38F2B-41CD-4D5E-983F-ABF07D650805}" dt="2020-10-09T13:00:34.898" v="66"/>
          <ac:picMkLst>
            <pc:docMk/>
            <pc:sldMk cId="4116311782" sldId="279"/>
            <ac:picMk id="3" creationId="{B8FADB89-35C9-490B-B637-77144FF95472}"/>
          </ac:picMkLst>
        </pc:picChg>
        <pc:picChg chg="add del">
          <ac:chgData name="Sarah Gothard" userId="0e53f415fda5f162" providerId="LiveId" clId="{9BB38F2B-41CD-4D5E-983F-ABF07D650805}" dt="2020-10-09T13:02:04.981" v="68" actId="478"/>
          <ac:picMkLst>
            <pc:docMk/>
            <pc:sldMk cId="4116311782" sldId="279"/>
            <ac:picMk id="5" creationId="{9CC6C7A2-8483-4FE2-884C-2BE11B9E8C2E}"/>
          </ac:picMkLst>
        </pc:picChg>
        <pc:picChg chg="add del">
          <ac:chgData name="Sarah Gothard" userId="0e53f415fda5f162" providerId="LiveId" clId="{9BB38F2B-41CD-4D5E-983F-ABF07D650805}" dt="2020-10-09T13:02:06.186" v="70"/>
          <ac:picMkLst>
            <pc:docMk/>
            <pc:sldMk cId="4116311782" sldId="279"/>
            <ac:picMk id="6" creationId="{8AE43086-1DFB-4BF7-BB10-6A2986F2E26E}"/>
          </ac:picMkLst>
        </pc:picChg>
        <pc:picChg chg="add del mod">
          <ac:chgData name="Sarah Gothard" userId="0e53f415fda5f162" providerId="LiveId" clId="{9BB38F2B-41CD-4D5E-983F-ABF07D650805}" dt="2020-10-09T13:11:56.878" v="112" actId="478"/>
          <ac:picMkLst>
            <pc:docMk/>
            <pc:sldMk cId="4116311782" sldId="279"/>
            <ac:picMk id="7" creationId="{9D92D738-3E13-4C5D-AED2-22CC9463A239}"/>
          </ac:picMkLst>
        </pc:picChg>
        <pc:picChg chg="add del">
          <ac:chgData name="Sarah Gothard" userId="0e53f415fda5f162" providerId="LiveId" clId="{9BB38F2B-41CD-4D5E-983F-ABF07D650805}" dt="2020-10-09T13:14:02.775" v="134" actId="478"/>
          <ac:picMkLst>
            <pc:docMk/>
            <pc:sldMk cId="4116311782" sldId="279"/>
            <ac:picMk id="9" creationId="{6DCA0794-90FA-49AC-B1FE-0E696CB11AFB}"/>
          </ac:picMkLst>
        </pc:picChg>
        <pc:picChg chg="add">
          <ac:chgData name="Sarah Gothard" userId="0e53f415fda5f162" providerId="LiveId" clId="{9BB38F2B-41CD-4D5E-983F-ABF07D650805}" dt="2020-10-09T13:14:02.982" v="135" actId="22"/>
          <ac:picMkLst>
            <pc:docMk/>
            <pc:sldMk cId="4116311782" sldId="279"/>
            <ac:picMk id="11" creationId="{054CBC37-087E-4F4E-8D11-8EAD4B738F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10/9/2020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10/9/2020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10/9/2020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10/9/2020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10/9/2020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10/9/2020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4F80A637-7B4E-4B0F-BD51-E9F18943A4C2}"/>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pic>
        <p:nvPicPr>
          <p:cNvPr id="3" name="Picture 2">
            <a:extLst>
              <a:ext uri="{FF2B5EF4-FFF2-40B4-BE49-F238E27FC236}">
                <a16:creationId xmlns:a16="http://schemas.microsoft.com/office/drawing/2014/main" id="{196391C6-3157-4639-AD47-2D77360A96AB}"/>
              </a:ext>
            </a:extLst>
          </p:cNvPr>
          <p:cNvPicPr>
            <a:picLocks noChangeAspect="1"/>
          </p:cNvPicPr>
          <p:nvPr/>
        </p:nvPicPr>
        <p:blipFill>
          <a:blip r:embed="rId3"/>
          <a:stretch>
            <a:fillRect/>
          </a:stretch>
        </p:blipFill>
        <p:spPr>
          <a:xfrm>
            <a:off x="633901" y="2473605"/>
            <a:ext cx="10924198" cy="1881089"/>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BE3DD90-95C6-4C8E-92D9-A0E33330E668}"/>
              </a:ext>
            </a:extLst>
          </p:cNvPr>
          <p:cNvPicPr>
            <a:picLocks noChangeAspect="1"/>
          </p:cNvPicPr>
          <p:nvPr/>
        </p:nvPicPr>
        <p:blipFill>
          <a:blip r:embed="rId2"/>
          <a:stretch>
            <a:fillRect/>
          </a:stretch>
        </p:blipFill>
        <p:spPr>
          <a:xfrm>
            <a:off x="1046925" y="610497"/>
            <a:ext cx="10098150" cy="5637006"/>
          </a:xfrm>
          <a:prstGeom prst="rect">
            <a:avLst/>
          </a:prstGeom>
        </p:spPr>
      </p:pic>
    </p:spTree>
    <p:extLst>
      <p:ext uri="{BB962C8B-B14F-4D97-AF65-F5344CB8AC3E}">
        <p14:creationId xmlns:p14="http://schemas.microsoft.com/office/powerpoint/2010/main" val="159423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4476D2-FAED-4476-AFC6-944CFBCCBE48}"/>
              </a:ext>
            </a:extLst>
          </p:cNvPr>
          <p:cNvPicPr>
            <a:picLocks noChangeAspect="1"/>
          </p:cNvPicPr>
          <p:nvPr/>
        </p:nvPicPr>
        <p:blipFill>
          <a:blip r:embed="rId2"/>
          <a:stretch>
            <a:fillRect/>
          </a:stretch>
        </p:blipFill>
        <p:spPr>
          <a:xfrm>
            <a:off x="1040932" y="593876"/>
            <a:ext cx="10085558" cy="5670248"/>
          </a:xfrm>
          <a:prstGeom prst="rect">
            <a:avLst/>
          </a:prstGeom>
        </p:spPr>
      </p:pic>
    </p:spTree>
    <p:extLst>
      <p:ext uri="{BB962C8B-B14F-4D97-AF65-F5344CB8AC3E}">
        <p14:creationId xmlns:p14="http://schemas.microsoft.com/office/powerpoint/2010/main" val="248248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6F191BE-CF55-4DA5-8A26-339FDCDAFCFD}"/>
              </a:ext>
            </a:extLst>
          </p:cNvPr>
          <p:cNvPicPr>
            <a:picLocks noChangeAspect="1"/>
          </p:cNvPicPr>
          <p:nvPr/>
        </p:nvPicPr>
        <p:blipFill>
          <a:blip r:embed="rId2"/>
          <a:stretch>
            <a:fillRect/>
          </a:stretch>
        </p:blipFill>
        <p:spPr>
          <a:xfrm>
            <a:off x="753428" y="517666"/>
            <a:ext cx="10660566" cy="5792968"/>
          </a:xfrm>
          <a:prstGeom prst="rect">
            <a:avLst/>
          </a:prstGeom>
        </p:spPr>
      </p:pic>
    </p:spTree>
    <p:extLst>
      <p:ext uri="{BB962C8B-B14F-4D97-AF65-F5344CB8AC3E}">
        <p14:creationId xmlns:p14="http://schemas.microsoft.com/office/powerpoint/2010/main" val="83978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60E9F7B-F6B4-4529-8214-4DBD05BBF230}"/>
              </a:ext>
            </a:extLst>
          </p:cNvPr>
          <p:cNvPicPr>
            <a:picLocks noChangeAspect="1"/>
          </p:cNvPicPr>
          <p:nvPr/>
        </p:nvPicPr>
        <p:blipFill>
          <a:blip r:embed="rId2"/>
          <a:stretch>
            <a:fillRect/>
          </a:stretch>
        </p:blipFill>
        <p:spPr>
          <a:xfrm>
            <a:off x="810322" y="492453"/>
            <a:ext cx="10571356" cy="5863897"/>
          </a:xfrm>
          <a:prstGeom prst="rect">
            <a:avLst/>
          </a:prstGeom>
        </p:spPr>
      </p:pic>
    </p:spTree>
    <p:extLst>
      <p:ext uri="{BB962C8B-B14F-4D97-AF65-F5344CB8AC3E}">
        <p14:creationId xmlns:p14="http://schemas.microsoft.com/office/powerpoint/2010/main" val="67487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D0D79B-67C3-43E7-B20A-DE94CE637DF1}"/>
              </a:ext>
            </a:extLst>
          </p:cNvPr>
          <p:cNvPicPr>
            <a:picLocks noChangeAspect="1"/>
          </p:cNvPicPr>
          <p:nvPr/>
        </p:nvPicPr>
        <p:blipFill>
          <a:blip r:embed="rId2"/>
          <a:stretch>
            <a:fillRect/>
          </a:stretch>
        </p:blipFill>
        <p:spPr>
          <a:xfrm>
            <a:off x="871654" y="534779"/>
            <a:ext cx="10448691" cy="5788442"/>
          </a:xfrm>
          <a:prstGeom prst="rect">
            <a:avLst/>
          </a:prstGeom>
        </p:spPr>
      </p:pic>
    </p:spTree>
    <p:extLst>
      <p:ext uri="{BB962C8B-B14F-4D97-AF65-F5344CB8AC3E}">
        <p14:creationId xmlns:p14="http://schemas.microsoft.com/office/powerpoint/2010/main" val="23218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E492C5-8834-45D2-B988-760684DDCC0E}"/>
              </a:ext>
            </a:extLst>
          </p:cNvPr>
          <p:cNvPicPr>
            <a:picLocks noChangeAspect="1"/>
          </p:cNvPicPr>
          <p:nvPr/>
        </p:nvPicPr>
        <p:blipFill>
          <a:blip r:embed="rId2"/>
          <a:stretch>
            <a:fillRect/>
          </a:stretch>
        </p:blipFill>
        <p:spPr>
          <a:xfrm>
            <a:off x="987603" y="562664"/>
            <a:ext cx="10192215" cy="5732672"/>
          </a:xfrm>
          <a:prstGeom prst="rect">
            <a:avLst/>
          </a:prstGeom>
        </p:spPr>
      </p:pic>
    </p:spTree>
    <p:extLst>
      <p:ext uri="{BB962C8B-B14F-4D97-AF65-F5344CB8AC3E}">
        <p14:creationId xmlns:p14="http://schemas.microsoft.com/office/powerpoint/2010/main" val="413736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AB5B59-9B60-4AAE-999A-B448F59103BD}"/>
              </a:ext>
            </a:extLst>
          </p:cNvPr>
          <p:cNvPicPr>
            <a:picLocks noChangeAspect="1"/>
          </p:cNvPicPr>
          <p:nvPr/>
        </p:nvPicPr>
        <p:blipFill>
          <a:blip r:embed="rId2"/>
          <a:stretch>
            <a:fillRect/>
          </a:stretch>
        </p:blipFill>
        <p:spPr>
          <a:xfrm>
            <a:off x="812901" y="575993"/>
            <a:ext cx="10541619" cy="5706014"/>
          </a:xfrm>
          <a:prstGeom prst="rect">
            <a:avLst/>
          </a:prstGeom>
        </p:spPr>
      </p:pic>
    </p:spTree>
    <p:extLst>
      <p:ext uri="{BB962C8B-B14F-4D97-AF65-F5344CB8AC3E}">
        <p14:creationId xmlns:p14="http://schemas.microsoft.com/office/powerpoint/2010/main" val="92886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4CBC37-087E-4F4E-8D11-8EAD4B738F05}"/>
              </a:ext>
            </a:extLst>
          </p:cNvPr>
          <p:cNvPicPr>
            <a:picLocks noChangeAspect="1"/>
          </p:cNvPicPr>
          <p:nvPr/>
        </p:nvPicPr>
        <p:blipFill>
          <a:blip r:embed="rId2"/>
          <a:stretch>
            <a:fillRect/>
          </a:stretch>
        </p:blipFill>
        <p:spPr>
          <a:xfrm>
            <a:off x="810322" y="492453"/>
            <a:ext cx="10571356" cy="5863897"/>
          </a:xfrm>
          <a:prstGeom prst="rect">
            <a:avLst/>
          </a:prstGeom>
        </p:spPr>
      </p:pic>
    </p:spTree>
    <p:extLst>
      <p:ext uri="{BB962C8B-B14F-4D97-AF65-F5344CB8AC3E}">
        <p14:creationId xmlns:p14="http://schemas.microsoft.com/office/powerpoint/2010/main" val="411631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C9CD9BF-0597-4F36-AEBB-42A6237DD54D}"/>
              </a:ext>
            </a:extLst>
          </p:cNvPr>
          <p:cNvPicPr>
            <a:picLocks noChangeAspect="1"/>
          </p:cNvPicPr>
          <p:nvPr/>
        </p:nvPicPr>
        <p:blipFill>
          <a:blip r:embed="rId2"/>
          <a:stretch>
            <a:fillRect/>
          </a:stretch>
        </p:blipFill>
        <p:spPr>
          <a:xfrm>
            <a:off x="1044497" y="587752"/>
            <a:ext cx="10103005" cy="5682495"/>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EFE0C8-13E0-43E6-8098-EA4A98D825DA}"/>
              </a:ext>
            </a:extLst>
          </p:cNvPr>
          <p:cNvPicPr>
            <a:picLocks noChangeAspect="1"/>
          </p:cNvPicPr>
          <p:nvPr/>
        </p:nvPicPr>
        <p:blipFill>
          <a:blip r:embed="rId2"/>
          <a:stretch>
            <a:fillRect/>
          </a:stretch>
        </p:blipFill>
        <p:spPr>
          <a:xfrm>
            <a:off x="821514" y="430385"/>
            <a:ext cx="10548972" cy="5955665"/>
          </a:xfrm>
          <a:prstGeom prst="rect">
            <a:avLst/>
          </a:prstGeom>
        </p:spPr>
      </p:pic>
    </p:spTree>
    <p:extLst>
      <p:ext uri="{BB962C8B-B14F-4D97-AF65-F5344CB8AC3E}">
        <p14:creationId xmlns:p14="http://schemas.microsoft.com/office/powerpoint/2010/main" val="402971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CE576B-6692-4F57-B0C1-B242FB4203A1}"/>
              </a:ext>
            </a:extLst>
          </p:cNvPr>
          <p:cNvPicPr>
            <a:picLocks noChangeAspect="1"/>
          </p:cNvPicPr>
          <p:nvPr/>
        </p:nvPicPr>
        <p:blipFill>
          <a:blip r:embed="rId2"/>
          <a:stretch>
            <a:fillRect/>
          </a:stretch>
        </p:blipFill>
        <p:spPr>
          <a:xfrm>
            <a:off x="798033" y="534373"/>
            <a:ext cx="10571356" cy="5789254"/>
          </a:xfrm>
          <a:prstGeom prst="rect">
            <a:avLst/>
          </a:prstGeom>
        </p:spPr>
      </p:pic>
    </p:spTree>
    <p:extLst>
      <p:ext uri="{BB962C8B-B14F-4D97-AF65-F5344CB8AC3E}">
        <p14:creationId xmlns:p14="http://schemas.microsoft.com/office/powerpoint/2010/main" val="335774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152DDDF-BEF9-4808-AEAE-14415EE83E2A}"/>
              </a:ext>
            </a:extLst>
          </p:cNvPr>
          <p:cNvPicPr>
            <a:picLocks noChangeAspect="1"/>
          </p:cNvPicPr>
          <p:nvPr/>
        </p:nvPicPr>
        <p:blipFill>
          <a:blip r:embed="rId2"/>
          <a:stretch>
            <a:fillRect/>
          </a:stretch>
        </p:blipFill>
        <p:spPr>
          <a:xfrm>
            <a:off x="810322" y="492453"/>
            <a:ext cx="10571356" cy="5863897"/>
          </a:xfrm>
          <a:prstGeom prst="rect">
            <a:avLst/>
          </a:prstGeom>
        </p:spPr>
      </p:pic>
    </p:spTree>
    <p:extLst>
      <p:ext uri="{BB962C8B-B14F-4D97-AF65-F5344CB8AC3E}">
        <p14:creationId xmlns:p14="http://schemas.microsoft.com/office/powerpoint/2010/main" val="176723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2E70E7-8ED2-4841-9CCA-D213CB924E60}"/>
              </a:ext>
            </a:extLst>
          </p:cNvPr>
          <p:cNvPicPr>
            <a:picLocks noChangeAspect="1"/>
          </p:cNvPicPr>
          <p:nvPr/>
        </p:nvPicPr>
        <p:blipFill>
          <a:blip r:embed="rId2"/>
          <a:stretch>
            <a:fillRect/>
          </a:stretch>
        </p:blipFill>
        <p:spPr>
          <a:xfrm>
            <a:off x="831486" y="531380"/>
            <a:ext cx="10504449" cy="5797092"/>
          </a:xfrm>
          <a:prstGeom prst="rect">
            <a:avLst/>
          </a:prstGeom>
        </p:spPr>
      </p:pic>
    </p:spTree>
    <p:extLst>
      <p:ext uri="{BB962C8B-B14F-4D97-AF65-F5344CB8AC3E}">
        <p14:creationId xmlns:p14="http://schemas.microsoft.com/office/powerpoint/2010/main" val="83206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7B86C8-77BE-40B4-BD11-AF8393ED290B}"/>
              </a:ext>
            </a:extLst>
          </p:cNvPr>
          <p:cNvPicPr>
            <a:picLocks noChangeAspect="1"/>
          </p:cNvPicPr>
          <p:nvPr/>
        </p:nvPicPr>
        <p:blipFill>
          <a:blip r:embed="rId2"/>
          <a:stretch>
            <a:fillRect/>
          </a:stretch>
        </p:blipFill>
        <p:spPr>
          <a:xfrm>
            <a:off x="821121" y="468030"/>
            <a:ext cx="10525180" cy="5921940"/>
          </a:xfrm>
          <a:prstGeom prst="rect">
            <a:avLst/>
          </a:prstGeom>
        </p:spPr>
      </p:pic>
    </p:spTree>
    <p:extLst>
      <p:ext uri="{BB962C8B-B14F-4D97-AF65-F5344CB8AC3E}">
        <p14:creationId xmlns:p14="http://schemas.microsoft.com/office/powerpoint/2010/main" val="55068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CFE22F-6F17-48CD-8E9B-264705FD0EBC}"/>
              </a:ext>
            </a:extLst>
          </p:cNvPr>
          <p:cNvPicPr>
            <a:picLocks noChangeAspect="1"/>
          </p:cNvPicPr>
          <p:nvPr/>
        </p:nvPicPr>
        <p:blipFill>
          <a:blip r:embed="rId2"/>
          <a:stretch>
            <a:fillRect/>
          </a:stretch>
        </p:blipFill>
        <p:spPr>
          <a:xfrm>
            <a:off x="892097" y="601191"/>
            <a:ext cx="10407805" cy="5655618"/>
          </a:xfrm>
          <a:prstGeom prst="rect">
            <a:avLst/>
          </a:prstGeom>
        </p:spPr>
      </p:pic>
    </p:spTree>
    <p:extLst>
      <p:ext uri="{BB962C8B-B14F-4D97-AF65-F5344CB8AC3E}">
        <p14:creationId xmlns:p14="http://schemas.microsoft.com/office/powerpoint/2010/main" val="119880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888832" cy="501650"/>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 2008 </a:t>
            </a:r>
            <a:r>
              <a:rPr lang="en-US" sz="1200" kern="1200" dirty="0" err="1">
                <a:solidFill>
                  <a:schemeClr val="tx1">
                    <a:tint val="75000"/>
                  </a:schemeClr>
                </a:solidFill>
                <a:latin typeface="+mn-lt"/>
                <a:ea typeface="+mn-ea"/>
                <a:cs typeface="+mn-cs"/>
              </a:rPr>
              <a:t>Watchsong</a:t>
            </a:r>
            <a:r>
              <a:rPr lang="en-US" sz="1200" kern="1200" dirty="0">
                <a:solidFill>
                  <a:schemeClr val="tx1">
                    <a:tint val="75000"/>
                  </a:schemeClr>
                </a:solidFill>
                <a:latin typeface="+mn-lt"/>
                <a:ea typeface="+mn-ea"/>
                <a:cs typeface="+mn-cs"/>
              </a:rPr>
              <a:t> (admin. Church Works Media).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24D674-93C3-4221-A456-C3DE9FDBB1A8}"/>
              </a:ext>
            </a:extLst>
          </p:cNvPr>
          <p:cNvPicPr>
            <a:picLocks noChangeAspect="1"/>
          </p:cNvPicPr>
          <p:nvPr/>
        </p:nvPicPr>
        <p:blipFill>
          <a:blip r:embed="rId2"/>
          <a:stretch>
            <a:fillRect/>
          </a:stretch>
        </p:blipFill>
        <p:spPr>
          <a:xfrm>
            <a:off x="810322" y="492453"/>
            <a:ext cx="10571356" cy="5863897"/>
          </a:xfrm>
          <a:prstGeom prst="rect">
            <a:avLst/>
          </a:prstGeom>
        </p:spPr>
      </p:pic>
    </p:spTree>
    <p:extLst>
      <p:ext uri="{BB962C8B-B14F-4D97-AF65-F5344CB8AC3E}">
        <p14:creationId xmlns:p14="http://schemas.microsoft.com/office/powerpoint/2010/main" val="3788690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281</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2020-10-09T13:15:20Z</dcterms:modified>
</cp:coreProperties>
</file>