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0" r:id="rId10"/>
    <p:sldId id="267" r:id="rId11"/>
    <p:sldId id="268" r:id="rId12"/>
    <p:sldId id="266" r:id="rId13"/>
    <p:sldId id="265" r:id="rId14"/>
    <p:sldId id="272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F43C2-CAB2-4B03-8254-BAC0152A338E}" v="42" dt="2019-11-07T19:24:13.713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976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861869F3-415B-4001-A17B-EA99A902F6E7}"/>
    <pc:docChg chg="custSel mod addSld delSld modSld sldOrd">
      <pc:chgData name="Sarah Gothard" userId="0e53f415fda5f162" providerId="LiveId" clId="{861869F3-415B-4001-A17B-EA99A902F6E7}" dt="2019-11-06T23:55:38.661" v="80" actId="26606"/>
      <pc:docMkLst>
        <pc:docMk/>
      </pc:docMkLst>
      <pc:sldChg chg="addSp delSp modSp">
        <pc:chgData name="Sarah Gothard" userId="0e53f415fda5f162" providerId="LiveId" clId="{861869F3-415B-4001-A17B-EA99A902F6E7}" dt="2019-11-06T23:37:42.042" v="28" actId="26606"/>
        <pc:sldMkLst>
          <pc:docMk/>
          <pc:sldMk cId="617972892" sldId="256"/>
        </pc:sldMkLst>
        <pc:spChg chg="ord">
          <ac:chgData name="Sarah Gothard" userId="0e53f415fda5f162" providerId="LiveId" clId="{861869F3-415B-4001-A17B-EA99A902F6E7}" dt="2019-11-06T23:37:42.042" v="28" actId="26606"/>
          <ac:spMkLst>
            <pc:docMk/>
            <pc:sldMk cId="617972892" sldId="256"/>
            <ac:spMk id="4" creationId="{CBAC5164-CB9D-4B8D-A339-71620BE297C0}"/>
          </ac:spMkLst>
        </pc:spChg>
        <pc:spChg chg="del">
          <ac:chgData name="Sarah Gothard" userId="0e53f415fda5f162" providerId="LiveId" clId="{861869F3-415B-4001-A17B-EA99A902F6E7}" dt="2019-11-06T23:37:42.042" v="28" actId="26606"/>
          <ac:spMkLst>
            <pc:docMk/>
            <pc:sldMk cId="617972892" sldId="256"/>
            <ac:spMk id="24" creationId="{32BC26D8-82FB-445E-AA49-62A77D7C1EE0}"/>
          </ac:spMkLst>
        </pc:spChg>
        <pc:spChg chg="del">
          <ac:chgData name="Sarah Gothard" userId="0e53f415fda5f162" providerId="LiveId" clId="{861869F3-415B-4001-A17B-EA99A902F6E7}" dt="2019-11-06T23:37:42.042" v="28" actId="26606"/>
          <ac:spMkLst>
            <pc:docMk/>
            <pc:sldMk cId="617972892" sldId="256"/>
            <ac:spMk id="26" creationId="{CB44330D-EA18-4254-AA95-EB49948539B8}"/>
          </ac:spMkLst>
        </pc:spChg>
        <pc:spChg chg="add">
          <ac:chgData name="Sarah Gothard" userId="0e53f415fda5f162" providerId="LiveId" clId="{861869F3-415B-4001-A17B-EA99A902F6E7}" dt="2019-11-06T23:37:42.042" v="28" actId="26606"/>
          <ac:spMkLst>
            <pc:docMk/>
            <pc:sldMk cId="617972892" sldId="256"/>
            <ac:spMk id="31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37:42.042" v="28" actId="26606"/>
          <ac:spMkLst>
            <pc:docMk/>
            <pc:sldMk cId="617972892" sldId="256"/>
            <ac:spMk id="33" creationId="{CB44330D-EA18-4254-AA95-EB49948539B8}"/>
          </ac:spMkLst>
        </pc:spChg>
        <pc:picChg chg="add mod">
          <ac:chgData name="Sarah Gothard" userId="0e53f415fda5f162" providerId="LiveId" clId="{861869F3-415B-4001-A17B-EA99A902F6E7}" dt="2019-11-06T23:37:42.042" v="28" actId="26606"/>
          <ac:picMkLst>
            <pc:docMk/>
            <pc:sldMk cId="617972892" sldId="256"/>
            <ac:picMk id="2" creationId="{E85A14AE-DC36-4BD5-A58B-1EEA0904F8D2}"/>
          </ac:picMkLst>
        </pc:picChg>
        <pc:picChg chg="del">
          <ac:chgData name="Sarah Gothard" userId="0e53f415fda5f162" providerId="LiveId" clId="{861869F3-415B-4001-A17B-EA99A902F6E7}" dt="2019-11-06T23:35:50.181" v="0" actId="478"/>
          <ac:picMkLst>
            <pc:docMk/>
            <pc:sldMk cId="617972892" sldId="256"/>
            <ac:picMk id="6" creationId="{38A54FE4-1A54-48ED-9F0E-114ADB2601DE}"/>
          </ac:picMkLst>
        </pc:picChg>
      </pc:sldChg>
      <pc:sldChg chg="addSp delSp modSp">
        <pc:chgData name="Sarah Gothard" userId="0e53f415fda5f162" providerId="LiveId" clId="{861869F3-415B-4001-A17B-EA99A902F6E7}" dt="2019-11-06T23:38:01.877" v="30" actId="26606"/>
        <pc:sldMkLst>
          <pc:docMk/>
          <pc:sldMk cId="1365985354" sldId="257"/>
        </pc:sldMkLst>
        <pc:spChg chg="ord">
          <ac:chgData name="Sarah Gothard" userId="0e53f415fda5f162" providerId="LiveId" clId="{861869F3-415B-4001-A17B-EA99A902F6E7}" dt="2019-11-06T23:38:01.877" v="30" actId="26606"/>
          <ac:spMkLst>
            <pc:docMk/>
            <pc:sldMk cId="1365985354" sldId="257"/>
            <ac:spMk id="4" creationId="{F1A24578-963C-4A61-83C6-D17DD8E9C813}"/>
          </ac:spMkLst>
        </pc:spChg>
        <pc:spChg chg="del">
          <ac:chgData name="Sarah Gothard" userId="0e53f415fda5f162" providerId="LiveId" clId="{861869F3-415B-4001-A17B-EA99A902F6E7}" dt="2019-11-06T23:38:01.877" v="30" actId="26606"/>
          <ac:spMkLst>
            <pc:docMk/>
            <pc:sldMk cId="1365985354" sldId="257"/>
            <ac:spMk id="26" creationId="{32BC26D8-82FB-445E-AA49-62A77D7C1EE0}"/>
          </ac:spMkLst>
        </pc:spChg>
        <pc:spChg chg="del">
          <ac:chgData name="Sarah Gothard" userId="0e53f415fda5f162" providerId="LiveId" clId="{861869F3-415B-4001-A17B-EA99A902F6E7}" dt="2019-11-06T23:38:01.877" v="30" actId="26606"/>
          <ac:spMkLst>
            <pc:docMk/>
            <pc:sldMk cId="1365985354" sldId="257"/>
            <ac:spMk id="28" creationId="{CB44330D-EA18-4254-AA95-EB49948539B8}"/>
          </ac:spMkLst>
        </pc:spChg>
        <pc:spChg chg="add">
          <ac:chgData name="Sarah Gothard" userId="0e53f415fda5f162" providerId="LiveId" clId="{861869F3-415B-4001-A17B-EA99A902F6E7}" dt="2019-11-06T23:38:01.877" v="30" actId="26606"/>
          <ac:spMkLst>
            <pc:docMk/>
            <pc:sldMk cId="1365985354" sldId="257"/>
            <ac:spMk id="33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38:01.877" v="30" actId="26606"/>
          <ac:spMkLst>
            <pc:docMk/>
            <pc:sldMk cId="1365985354" sldId="257"/>
            <ac:spMk id="35" creationId="{CB44330D-EA18-4254-AA95-EB49948539B8}"/>
          </ac:spMkLst>
        </pc:spChg>
        <pc:picChg chg="add mod">
          <ac:chgData name="Sarah Gothard" userId="0e53f415fda5f162" providerId="LiveId" clId="{861869F3-415B-4001-A17B-EA99A902F6E7}" dt="2019-11-06T23:38:01.877" v="30" actId="26606"/>
          <ac:picMkLst>
            <pc:docMk/>
            <pc:sldMk cId="1365985354" sldId="257"/>
            <ac:picMk id="2" creationId="{CDFCCDD7-B076-440F-8094-4F232CCE9123}"/>
          </ac:picMkLst>
        </pc:picChg>
        <pc:picChg chg="del">
          <ac:chgData name="Sarah Gothard" userId="0e53f415fda5f162" providerId="LiveId" clId="{861869F3-415B-4001-A17B-EA99A902F6E7}" dt="2019-11-06T23:35:51.888" v="1" actId="478"/>
          <ac:picMkLst>
            <pc:docMk/>
            <pc:sldMk cId="1365985354" sldId="257"/>
            <ac:picMk id="5" creationId="{5234EF0A-6FA9-49BC-9004-E4BEE5DBCE5F}"/>
          </ac:picMkLst>
        </pc:picChg>
      </pc:sldChg>
      <pc:sldChg chg="addSp delSp modSp add mod setBg delDesignElem">
        <pc:chgData name="Sarah Gothard" userId="0e53f415fda5f162" providerId="LiveId" clId="{861869F3-415B-4001-A17B-EA99A902F6E7}" dt="2019-11-06T23:38:33.200" v="32" actId="26606"/>
        <pc:sldMkLst>
          <pc:docMk/>
          <pc:sldMk cId="1723946564" sldId="258"/>
        </pc:sldMkLst>
        <pc:spChg chg="ord">
          <ac:chgData name="Sarah Gothard" userId="0e53f415fda5f162" providerId="LiveId" clId="{861869F3-415B-4001-A17B-EA99A902F6E7}" dt="2019-11-06T23:38:33.200" v="32" actId="26606"/>
          <ac:spMkLst>
            <pc:docMk/>
            <pc:sldMk cId="1723946564" sldId="258"/>
            <ac:spMk id="4" creationId="{F1A24578-963C-4A61-83C6-D17DD8E9C813}"/>
          </ac:spMkLst>
        </pc:spChg>
        <pc:spChg chg="add">
          <ac:chgData name="Sarah Gothard" userId="0e53f415fda5f162" providerId="LiveId" clId="{861869F3-415B-4001-A17B-EA99A902F6E7}" dt="2019-11-06T23:38:33.200" v="32" actId="26606"/>
          <ac:spMkLst>
            <pc:docMk/>
            <pc:sldMk cId="1723946564" sldId="258"/>
            <ac:spMk id="9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38:33.200" v="32" actId="26606"/>
          <ac:spMkLst>
            <pc:docMk/>
            <pc:sldMk cId="1723946564" sldId="258"/>
            <ac:spMk id="11" creationId="{CB44330D-EA18-4254-AA95-EB49948539B8}"/>
          </ac:spMkLst>
        </pc:spChg>
        <pc:spChg chg="del">
          <ac:chgData name="Sarah Gothard" userId="0e53f415fda5f162" providerId="LiveId" clId="{861869F3-415B-4001-A17B-EA99A902F6E7}" dt="2019-11-06T23:35:55.080" v="10"/>
          <ac:spMkLst>
            <pc:docMk/>
            <pc:sldMk cId="1723946564" sldId="258"/>
            <ac:spMk id="26" creationId="{32BC26D8-82FB-445E-AA49-62A77D7C1EE0}"/>
          </ac:spMkLst>
        </pc:spChg>
        <pc:spChg chg="del">
          <ac:chgData name="Sarah Gothard" userId="0e53f415fda5f162" providerId="LiveId" clId="{861869F3-415B-4001-A17B-EA99A902F6E7}" dt="2019-11-06T23:35:55.080" v="10"/>
          <ac:spMkLst>
            <pc:docMk/>
            <pc:sldMk cId="1723946564" sldId="258"/>
            <ac:spMk id="28" creationId="{CB44330D-EA18-4254-AA95-EB49948539B8}"/>
          </ac:spMkLst>
        </pc:spChg>
        <pc:picChg chg="add mod">
          <ac:chgData name="Sarah Gothard" userId="0e53f415fda5f162" providerId="LiveId" clId="{861869F3-415B-4001-A17B-EA99A902F6E7}" dt="2019-11-06T23:38:33.200" v="32" actId="26606"/>
          <ac:picMkLst>
            <pc:docMk/>
            <pc:sldMk cId="1723946564" sldId="258"/>
            <ac:picMk id="2" creationId="{6110D879-687F-476F-9DB2-03CDCA9E3FDC}"/>
          </ac:picMkLst>
        </pc:picChg>
      </pc:sldChg>
      <pc:sldChg chg="del">
        <pc:chgData name="Sarah Gothard" userId="0e53f415fda5f162" providerId="LiveId" clId="{861869F3-415B-4001-A17B-EA99A902F6E7}" dt="2019-11-06T23:35:53.904" v="2" actId="2696"/>
        <pc:sldMkLst>
          <pc:docMk/>
          <pc:sldMk cId="2376335063" sldId="258"/>
        </pc:sldMkLst>
      </pc:sldChg>
      <pc:sldChg chg="addSp delSp modSp add mod setBg delDesignElem">
        <pc:chgData name="Sarah Gothard" userId="0e53f415fda5f162" providerId="LiveId" clId="{861869F3-415B-4001-A17B-EA99A902F6E7}" dt="2019-11-06T23:52:39.156" v="49" actId="26606"/>
        <pc:sldMkLst>
          <pc:docMk/>
          <pc:sldMk cId="3234697031" sldId="259"/>
        </pc:sldMkLst>
        <pc:spChg chg="ord">
          <ac:chgData name="Sarah Gothard" userId="0e53f415fda5f162" providerId="LiveId" clId="{861869F3-415B-4001-A17B-EA99A902F6E7}" dt="2019-11-06T23:52:39.156" v="49" actId="26606"/>
          <ac:spMkLst>
            <pc:docMk/>
            <pc:sldMk cId="3234697031" sldId="259"/>
            <ac:spMk id="4" creationId="{F1A24578-963C-4A61-83C6-D17DD8E9C813}"/>
          </ac:spMkLst>
        </pc:spChg>
        <pc:spChg chg="add">
          <ac:chgData name="Sarah Gothard" userId="0e53f415fda5f162" providerId="LiveId" clId="{861869F3-415B-4001-A17B-EA99A902F6E7}" dt="2019-11-06T23:52:39.156" v="49" actId="26606"/>
          <ac:spMkLst>
            <pc:docMk/>
            <pc:sldMk cId="3234697031" sldId="259"/>
            <ac:spMk id="9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52:39.156" v="49" actId="26606"/>
          <ac:spMkLst>
            <pc:docMk/>
            <pc:sldMk cId="3234697031" sldId="259"/>
            <ac:spMk id="11" creationId="{CB44330D-EA18-4254-AA95-EB49948539B8}"/>
          </ac:spMkLst>
        </pc:spChg>
        <pc:spChg chg="del">
          <ac:chgData name="Sarah Gothard" userId="0e53f415fda5f162" providerId="LiveId" clId="{861869F3-415B-4001-A17B-EA99A902F6E7}" dt="2019-11-06T23:35:55.201" v="12"/>
          <ac:spMkLst>
            <pc:docMk/>
            <pc:sldMk cId="3234697031" sldId="259"/>
            <ac:spMk id="26" creationId="{32BC26D8-82FB-445E-AA49-62A77D7C1EE0}"/>
          </ac:spMkLst>
        </pc:spChg>
        <pc:spChg chg="del">
          <ac:chgData name="Sarah Gothard" userId="0e53f415fda5f162" providerId="LiveId" clId="{861869F3-415B-4001-A17B-EA99A902F6E7}" dt="2019-11-06T23:35:55.201" v="12"/>
          <ac:spMkLst>
            <pc:docMk/>
            <pc:sldMk cId="3234697031" sldId="259"/>
            <ac:spMk id="28" creationId="{CB44330D-EA18-4254-AA95-EB49948539B8}"/>
          </ac:spMkLst>
        </pc:spChg>
        <pc:picChg chg="add mod">
          <ac:chgData name="Sarah Gothard" userId="0e53f415fda5f162" providerId="LiveId" clId="{861869F3-415B-4001-A17B-EA99A902F6E7}" dt="2019-11-06T23:52:39.156" v="49" actId="26606"/>
          <ac:picMkLst>
            <pc:docMk/>
            <pc:sldMk cId="3234697031" sldId="259"/>
            <ac:picMk id="2" creationId="{979398D0-7E9E-4E3F-BF97-283769BBDB78}"/>
          </ac:picMkLst>
        </pc:picChg>
      </pc:sldChg>
      <pc:sldChg chg="del">
        <pc:chgData name="Sarah Gothard" userId="0e53f415fda5f162" providerId="LiveId" clId="{861869F3-415B-4001-A17B-EA99A902F6E7}" dt="2019-11-06T23:35:53.913" v="3" actId="2696"/>
        <pc:sldMkLst>
          <pc:docMk/>
          <pc:sldMk cId="3317271873" sldId="259"/>
        </pc:sldMkLst>
      </pc:sldChg>
      <pc:sldChg chg="del">
        <pc:chgData name="Sarah Gothard" userId="0e53f415fda5f162" providerId="LiveId" clId="{861869F3-415B-4001-A17B-EA99A902F6E7}" dt="2019-11-06T23:35:53.925" v="4" actId="2696"/>
        <pc:sldMkLst>
          <pc:docMk/>
          <pc:sldMk cId="900244423" sldId="260"/>
        </pc:sldMkLst>
      </pc:sldChg>
      <pc:sldChg chg="addSp delSp modSp add del mod setBg delDesignElem">
        <pc:chgData name="Sarah Gothard" userId="0e53f415fda5f162" providerId="LiveId" clId="{861869F3-415B-4001-A17B-EA99A902F6E7}" dt="2019-11-06T23:53:31.947" v="57" actId="2696"/>
        <pc:sldMkLst>
          <pc:docMk/>
          <pc:sldMk cId="1357078929" sldId="260"/>
        </pc:sldMkLst>
        <pc:spChg chg="ord">
          <ac:chgData name="Sarah Gothard" userId="0e53f415fda5f162" providerId="LiveId" clId="{861869F3-415B-4001-A17B-EA99A902F6E7}" dt="2019-11-06T23:53:26.030" v="56" actId="26606"/>
          <ac:spMkLst>
            <pc:docMk/>
            <pc:sldMk cId="1357078929" sldId="260"/>
            <ac:spMk id="4" creationId="{F1A24578-963C-4A61-83C6-D17DD8E9C813}"/>
          </ac:spMkLst>
        </pc:spChg>
        <pc:spChg chg="add del">
          <ac:chgData name="Sarah Gothard" userId="0e53f415fda5f162" providerId="LiveId" clId="{861869F3-415B-4001-A17B-EA99A902F6E7}" dt="2019-11-06T23:53:26.030" v="56" actId="26606"/>
          <ac:spMkLst>
            <pc:docMk/>
            <pc:sldMk cId="1357078929" sldId="260"/>
            <ac:spMk id="9" creationId="{32BC26D8-82FB-445E-AA49-62A77D7C1EE0}"/>
          </ac:spMkLst>
        </pc:spChg>
        <pc:spChg chg="add del">
          <ac:chgData name="Sarah Gothard" userId="0e53f415fda5f162" providerId="LiveId" clId="{861869F3-415B-4001-A17B-EA99A902F6E7}" dt="2019-11-06T23:53:26.030" v="56" actId="26606"/>
          <ac:spMkLst>
            <pc:docMk/>
            <pc:sldMk cId="1357078929" sldId="260"/>
            <ac:spMk id="11" creationId="{CB44330D-EA18-4254-AA95-EB49948539B8}"/>
          </ac:spMkLst>
        </pc:spChg>
        <pc:spChg chg="add">
          <ac:chgData name="Sarah Gothard" userId="0e53f415fda5f162" providerId="LiveId" clId="{861869F3-415B-4001-A17B-EA99A902F6E7}" dt="2019-11-06T23:53:26.030" v="56" actId="26606"/>
          <ac:spMkLst>
            <pc:docMk/>
            <pc:sldMk cId="1357078929" sldId="260"/>
            <ac:spMk id="16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53:26.030" v="56" actId="26606"/>
          <ac:spMkLst>
            <pc:docMk/>
            <pc:sldMk cId="1357078929" sldId="260"/>
            <ac:spMk id="18" creationId="{CB44330D-EA18-4254-AA95-EB49948539B8}"/>
          </ac:spMkLst>
        </pc:spChg>
        <pc:spChg chg="del">
          <ac:chgData name="Sarah Gothard" userId="0e53f415fda5f162" providerId="LiveId" clId="{861869F3-415B-4001-A17B-EA99A902F6E7}" dt="2019-11-06T23:35:55.360" v="14"/>
          <ac:spMkLst>
            <pc:docMk/>
            <pc:sldMk cId="1357078929" sldId="260"/>
            <ac:spMk id="26" creationId="{32BC26D8-82FB-445E-AA49-62A77D7C1EE0}"/>
          </ac:spMkLst>
        </pc:spChg>
        <pc:spChg chg="del">
          <ac:chgData name="Sarah Gothard" userId="0e53f415fda5f162" providerId="LiveId" clId="{861869F3-415B-4001-A17B-EA99A902F6E7}" dt="2019-11-06T23:35:55.360" v="14"/>
          <ac:spMkLst>
            <pc:docMk/>
            <pc:sldMk cId="1357078929" sldId="260"/>
            <ac:spMk id="28" creationId="{CB44330D-EA18-4254-AA95-EB49948539B8}"/>
          </ac:spMkLst>
        </pc:spChg>
        <pc:picChg chg="add del">
          <ac:chgData name="Sarah Gothard" userId="0e53f415fda5f162" providerId="LiveId" clId="{861869F3-415B-4001-A17B-EA99A902F6E7}" dt="2019-11-06T23:43:06.315" v="46"/>
          <ac:picMkLst>
            <pc:docMk/>
            <pc:sldMk cId="1357078929" sldId="260"/>
            <ac:picMk id="2" creationId="{69C49743-47B9-47A5-98A3-450F7E51DFD3}"/>
          </ac:picMkLst>
        </pc:picChg>
        <pc:picChg chg="add del mod">
          <ac:chgData name="Sarah Gothard" userId="0e53f415fda5f162" providerId="LiveId" clId="{861869F3-415B-4001-A17B-EA99A902F6E7}" dt="2019-11-06T23:53:23.700" v="54" actId="478"/>
          <ac:picMkLst>
            <pc:docMk/>
            <pc:sldMk cId="1357078929" sldId="260"/>
            <ac:picMk id="3" creationId="{699CB7F0-E8B2-4B89-8496-CE2535606429}"/>
          </ac:picMkLst>
        </pc:picChg>
        <pc:picChg chg="add mod">
          <ac:chgData name="Sarah Gothard" userId="0e53f415fda5f162" providerId="LiveId" clId="{861869F3-415B-4001-A17B-EA99A902F6E7}" dt="2019-11-06T23:53:26.030" v="56" actId="26606"/>
          <ac:picMkLst>
            <pc:docMk/>
            <pc:sldMk cId="1357078929" sldId="260"/>
            <ac:picMk id="5" creationId="{890CAB70-B6DC-481C-B9EB-0C1A7CA9C09C}"/>
          </ac:picMkLst>
        </pc:picChg>
      </pc:sldChg>
      <pc:sldChg chg="addSp delSp add mod setBg delDesignElem">
        <pc:chgData name="Sarah Gothard" userId="0e53f415fda5f162" providerId="LiveId" clId="{861869F3-415B-4001-A17B-EA99A902F6E7}" dt="2019-11-06T23:53:34.838" v="60" actId="26606"/>
        <pc:sldMkLst>
          <pc:docMk/>
          <pc:sldMk cId="3785362250" sldId="260"/>
        </pc:sldMkLst>
        <pc:spChg chg="add">
          <ac:chgData name="Sarah Gothard" userId="0e53f415fda5f162" providerId="LiveId" clId="{861869F3-415B-4001-A17B-EA99A902F6E7}" dt="2019-11-06T23:53:34.838" v="60" actId="26606"/>
          <ac:spMkLst>
            <pc:docMk/>
            <pc:sldMk cId="3785362250" sldId="260"/>
            <ac:spMk id="10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53:34.838" v="60" actId="26606"/>
          <ac:spMkLst>
            <pc:docMk/>
            <pc:sldMk cId="3785362250" sldId="260"/>
            <ac:spMk id="12" creationId="{CB44330D-EA18-4254-AA95-EB49948539B8}"/>
          </ac:spMkLst>
        </pc:spChg>
        <pc:spChg chg="del">
          <ac:chgData name="Sarah Gothard" userId="0e53f415fda5f162" providerId="LiveId" clId="{861869F3-415B-4001-A17B-EA99A902F6E7}" dt="2019-11-06T23:53:33.483" v="59"/>
          <ac:spMkLst>
            <pc:docMk/>
            <pc:sldMk cId="3785362250" sldId="260"/>
            <ac:spMk id="16" creationId="{32BC26D8-82FB-445E-AA49-62A77D7C1EE0}"/>
          </ac:spMkLst>
        </pc:spChg>
        <pc:spChg chg="del">
          <ac:chgData name="Sarah Gothard" userId="0e53f415fda5f162" providerId="LiveId" clId="{861869F3-415B-4001-A17B-EA99A902F6E7}" dt="2019-11-06T23:53:33.483" v="59"/>
          <ac:spMkLst>
            <pc:docMk/>
            <pc:sldMk cId="3785362250" sldId="260"/>
            <ac:spMk id="18" creationId="{CB44330D-EA18-4254-AA95-EB49948539B8}"/>
          </ac:spMkLst>
        </pc:spChg>
      </pc:sldChg>
      <pc:sldChg chg="addSp delSp modSp add mod setBg delDesignElem">
        <pc:chgData name="Sarah Gothard" userId="0e53f415fda5f162" providerId="LiveId" clId="{861869F3-415B-4001-A17B-EA99A902F6E7}" dt="2019-11-06T23:54:57.753" v="77" actId="26606"/>
        <pc:sldMkLst>
          <pc:docMk/>
          <pc:sldMk cId="1202521785" sldId="261"/>
        </pc:sldMkLst>
        <pc:spChg chg="ord">
          <ac:chgData name="Sarah Gothard" userId="0e53f415fda5f162" providerId="LiveId" clId="{861869F3-415B-4001-A17B-EA99A902F6E7}" dt="2019-11-06T23:54:57.753" v="77" actId="26606"/>
          <ac:spMkLst>
            <pc:docMk/>
            <pc:sldMk cId="1202521785" sldId="261"/>
            <ac:spMk id="4" creationId="{F1A24578-963C-4A61-83C6-D17DD8E9C813}"/>
          </ac:spMkLst>
        </pc:spChg>
        <pc:spChg chg="add">
          <ac:chgData name="Sarah Gothard" userId="0e53f415fda5f162" providerId="LiveId" clId="{861869F3-415B-4001-A17B-EA99A902F6E7}" dt="2019-11-06T23:54:57.753" v="77" actId="26606"/>
          <ac:spMkLst>
            <pc:docMk/>
            <pc:sldMk cId="1202521785" sldId="261"/>
            <ac:spMk id="9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54:57.753" v="77" actId="26606"/>
          <ac:spMkLst>
            <pc:docMk/>
            <pc:sldMk cId="1202521785" sldId="261"/>
            <ac:spMk id="11" creationId="{CB44330D-EA18-4254-AA95-EB49948539B8}"/>
          </ac:spMkLst>
        </pc:spChg>
        <pc:spChg chg="del">
          <ac:chgData name="Sarah Gothard" userId="0e53f415fda5f162" providerId="LiveId" clId="{861869F3-415B-4001-A17B-EA99A902F6E7}" dt="2019-11-06T23:35:55.509" v="16"/>
          <ac:spMkLst>
            <pc:docMk/>
            <pc:sldMk cId="1202521785" sldId="261"/>
            <ac:spMk id="26" creationId="{32BC26D8-82FB-445E-AA49-62A77D7C1EE0}"/>
          </ac:spMkLst>
        </pc:spChg>
        <pc:spChg chg="del">
          <ac:chgData name="Sarah Gothard" userId="0e53f415fda5f162" providerId="LiveId" clId="{861869F3-415B-4001-A17B-EA99A902F6E7}" dt="2019-11-06T23:35:55.509" v="16"/>
          <ac:spMkLst>
            <pc:docMk/>
            <pc:sldMk cId="1202521785" sldId="261"/>
            <ac:spMk id="28" creationId="{CB44330D-EA18-4254-AA95-EB49948539B8}"/>
          </ac:spMkLst>
        </pc:spChg>
        <pc:picChg chg="add mod">
          <ac:chgData name="Sarah Gothard" userId="0e53f415fda5f162" providerId="LiveId" clId="{861869F3-415B-4001-A17B-EA99A902F6E7}" dt="2019-11-06T23:54:57.753" v="77" actId="26606"/>
          <ac:picMkLst>
            <pc:docMk/>
            <pc:sldMk cId="1202521785" sldId="261"/>
            <ac:picMk id="2" creationId="{0F11498D-B841-427C-8EB7-59CBC1376AD8}"/>
          </ac:picMkLst>
        </pc:picChg>
      </pc:sldChg>
      <pc:sldChg chg="del">
        <pc:chgData name="Sarah Gothard" userId="0e53f415fda5f162" providerId="LiveId" clId="{861869F3-415B-4001-A17B-EA99A902F6E7}" dt="2019-11-06T23:35:53.932" v="5" actId="2696"/>
        <pc:sldMkLst>
          <pc:docMk/>
          <pc:sldMk cId="1880611178" sldId="261"/>
        </pc:sldMkLst>
      </pc:sldChg>
      <pc:sldChg chg="addSp delSp modSp add mod setBg delDesignElem">
        <pc:chgData name="Sarah Gothard" userId="0e53f415fda5f162" providerId="LiveId" clId="{861869F3-415B-4001-A17B-EA99A902F6E7}" dt="2019-11-06T23:40:18.734" v="34" actId="26606"/>
        <pc:sldMkLst>
          <pc:docMk/>
          <pc:sldMk cId="836610899" sldId="262"/>
        </pc:sldMkLst>
        <pc:spChg chg="ord">
          <ac:chgData name="Sarah Gothard" userId="0e53f415fda5f162" providerId="LiveId" clId="{861869F3-415B-4001-A17B-EA99A902F6E7}" dt="2019-11-06T23:40:18.734" v="34" actId="26606"/>
          <ac:spMkLst>
            <pc:docMk/>
            <pc:sldMk cId="836610899" sldId="262"/>
            <ac:spMk id="4" creationId="{F1A24578-963C-4A61-83C6-D17DD8E9C813}"/>
          </ac:spMkLst>
        </pc:spChg>
        <pc:spChg chg="add">
          <ac:chgData name="Sarah Gothard" userId="0e53f415fda5f162" providerId="LiveId" clId="{861869F3-415B-4001-A17B-EA99A902F6E7}" dt="2019-11-06T23:40:18.734" v="34" actId="26606"/>
          <ac:spMkLst>
            <pc:docMk/>
            <pc:sldMk cId="836610899" sldId="262"/>
            <ac:spMk id="9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40:18.734" v="34" actId="26606"/>
          <ac:spMkLst>
            <pc:docMk/>
            <pc:sldMk cId="836610899" sldId="262"/>
            <ac:spMk id="11" creationId="{CB44330D-EA18-4254-AA95-EB49948539B8}"/>
          </ac:spMkLst>
        </pc:spChg>
        <pc:spChg chg="del">
          <ac:chgData name="Sarah Gothard" userId="0e53f415fda5f162" providerId="LiveId" clId="{861869F3-415B-4001-A17B-EA99A902F6E7}" dt="2019-11-06T23:35:55.656" v="18"/>
          <ac:spMkLst>
            <pc:docMk/>
            <pc:sldMk cId="836610899" sldId="262"/>
            <ac:spMk id="26" creationId="{32BC26D8-82FB-445E-AA49-62A77D7C1EE0}"/>
          </ac:spMkLst>
        </pc:spChg>
        <pc:spChg chg="del">
          <ac:chgData name="Sarah Gothard" userId="0e53f415fda5f162" providerId="LiveId" clId="{861869F3-415B-4001-A17B-EA99A902F6E7}" dt="2019-11-06T23:35:55.656" v="18"/>
          <ac:spMkLst>
            <pc:docMk/>
            <pc:sldMk cId="836610899" sldId="262"/>
            <ac:spMk id="28" creationId="{CB44330D-EA18-4254-AA95-EB49948539B8}"/>
          </ac:spMkLst>
        </pc:spChg>
        <pc:picChg chg="add mod">
          <ac:chgData name="Sarah Gothard" userId="0e53f415fda5f162" providerId="LiveId" clId="{861869F3-415B-4001-A17B-EA99A902F6E7}" dt="2019-11-06T23:40:18.734" v="34" actId="26606"/>
          <ac:picMkLst>
            <pc:docMk/>
            <pc:sldMk cId="836610899" sldId="262"/>
            <ac:picMk id="2" creationId="{047A74E2-FB49-414B-B4BA-00017A213847}"/>
          </ac:picMkLst>
        </pc:picChg>
      </pc:sldChg>
      <pc:sldChg chg="del">
        <pc:chgData name="Sarah Gothard" userId="0e53f415fda5f162" providerId="LiveId" clId="{861869F3-415B-4001-A17B-EA99A902F6E7}" dt="2019-11-06T23:35:53.938" v="6" actId="2696"/>
        <pc:sldMkLst>
          <pc:docMk/>
          <pc:sldMk cId="1647611353" sldId="262"/>
        </pc:sldMkLst>
      </pc:sldChg>
      <pc:sldChg chg="del">
        <pc:chgData name="Sarah Gothard" userId="0e53f415fda5f162" providerId="LiveId" clId="{861869F3-415B-4001-A17B-EA99A902F6E7}" dt="2019-11-06T23:35:53.945" v="7" actId="2696"/>
        <pc:sldMkLst>
          <pc:docMk/>
          <pc:sldMk cId="2684076417" sldId="263"/>
        </pc:sldMkLst>
      </pc:sldChg>
      <pc:sldChg chg="addSp delSp modSp add mod setBg delDesignElem">
        <pc:chgData name="Sarah Gothard" userId="0e53f415fda5f162" providerId="LiveId" clId="{861869F3-415B-4001-A17B-EA99A902F6E7}" dt="2019-11-06T23:41:06.075" v="36" actId="26606"/>
        <pc:sldMkLst>
          <pc:docMk/>
          <pc:sldMk cId="3699962339" sldId="263"/>
        </pc:sldMkLst>
        <pc:spChg chg="ord">
          <ac:chgData name="Sarah Gothard" userId="0e53f415fda5f162" providerId="LiveId" clId="{861869F3-415B-4001-A17B-EA99A902F6E7}" dt="2019-11-06T23:41:06.075" v="36" actId="26606"/>
          <ac:spMkLst>
            <pc:docMk/>
            <pc:sldMk cId="3699962339" sldId="263"/>
            <ac:spMk id="4" creationId="{F1A24578-963C-4A61-83C6-D17DD8E9C813}"/>
          </ac:spMkLst>
        </pc:spChg>
        <pc:spChg chg="add">
          <ac:chgData name="Sarah Gothard" userId="0e53f415fda5f162" providerId="LiveId" clId="{861869F3-415B-4001-A17B-EA99A902F6E7}" dt="2019-11-06T23:41:06.075" v="36" actId="26606"/>
          <ac:spMkLst>
            <pc:docMk/>
            <pc:sldMk cId="3699962339" sldId="263"/>
            <ac:spMk id="9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41:06.075" v="36" actId="26606"/>
          <ac:spMkLst>
            <pc:docMk/>
            <pc:sldMk cId="3699962339" sldId="263"/>
            <ac:spMk id="11" creationId="{CB44330D-EA18-4254-AA95-EB49948539B8}"/>
          </ac:spMkLst>
        </pc:spChg>
        <pc:spChg chg="del">
          <ac:chgData name="Sarah Gothard" userId="0e53f415fda5f162" providerId="LiveId" clId="{861869F3-415B-4001-A17B-EA99A902F6E7}" dt="2019-11-06T23:35:55.804" v="20"/>
          <ac:spMkLst>
            <pc:docMk/>
            <pc:sldMk cId="3699962339" sldId="263"/>
            <ac:spMk id="26" creationId="{32BC26D8-82FB-445E-AA49-62A77D7C1EE0}"/>
          </ac:spMkLst>
        </pc:spChg>
        <pc:spChg chg="del">
          <ac:chgData name="Sarah Gothard" userId="0e53f415fda5f162" providerId="LiveId" clId="{861869F3-415B-4001-A17B-EA99A902F6E7}" dt="2019-11-06T23:35:55.804" v="20"/>
          <ac:spMkLst>
            <pc:docMk/>
            <pc:sldMk cId="3699962339" sldId="263"/>
            <ac:spMk id="28" creationId="{CB44330D-EA18-4254-AA95-EB49948539B8}"/>
          </ac:spMkLst>
        </pc:spChg>
        <pc:picChg chg="add mod">
          <ac:chgData name="Sarah Gothard" userId="0e53f415fda5f162" providerId="LiveId" clId="{861869F3-415B-4001-A17B-EA99A902F6E7}" dt="2019-11-06T23:41:06.075" v="36" actId="26606"/>
          <ac:picMkLst>
            <pc:docMk/>
            <pc:sldMk cId="3699962339" sldId="263"/>
            <ac:picMk id="2" creationId="{BF93CD5F-07E8-4624-9AB0-757245C93089}"/>
          </ac:picMkLst>
        </pc:picChg>
      </pc:sldChg>
      <pc:sldChg chg="delSp add del setBg delDesignElem">
        <pc:chgData name="Sarah Gothard" userId="0e53f415fda5f162" providerId="LiveId" clId="{861869F3-415B-4001-A17B-EA99A902F6E7}" dt="2019-11-06T23:54:12.592" v="70" actId="2696"/>
        <pc:sldMkLst>
          <pc:docMk/>
          <pc:sldMk cId="1925533169" sldId="264"/>
        </pc:sldMkLst>
        <pc:spChg chg="del">
          <ac:chgData name="Sarah Gothard" userId="0e53f415fda5f162" providerId="LiveId" clId="{861869F3-415B-4001-A17B-EA99A902F6E7}" dt="2019-11-06T23:35:55.989" v="22"/>
          <ac:spMkLst>
            <pc:docMk/>
            <pc:sldMk cId="1925533169" sldId="264"/>
            <ac:spMk id="26" creationId="{32BC26D8-82FB-445E-AA49-62A77D7C1EE0}"/>
          </ac:spMkLst>
        </pc:spChg>
        <pc:spChg chg="del">
          <ac:chgData name="Sarah Gothard" userId="0e53f415fda5f162" providerId="LiveId" clId="{861869F3-415B-4001-A17B-EA99A902F6E7}" dt="2019-11-06T23:35:55.989" v="22"/>
          <ac:spMkLst>
            <pc:docMk/>
            <pc:sldMk cId="1925533169" sldId="264"/>
            <ac:spMk id="28" creationId="{CB44330D-EA18-4254-AA95-EB49948539B8}"/>
          </ac:spMkLst>
        </pc:spChg>
      </pc:sldChg>
      <pc:sldChg chg="addSp delSp modSp add mod ord setBg delDesignElem">
        <pc:chgData name="Sarah Gothard" userId="0e53f415fda5f162" providerId="LiveId" clId="{861869F3-415B-4001-A17B-EA99A902F6E7}" dt="2019-11-06T23:55:38.661" v="80" actId="26606"/>
        <pc:sldMkLst>
          <pc:docMk/>
          <pc:sldMk cId="2719580470" sldId="265"/>
        </pc:sldMkLst>
        <pc:spChg chg="ord">
          <ac:chgData name="Sarah Gothard" userId="0e53f415fda5f162" providerId="LiveId" clId="{861869F3-415B-4001-A17B-EA99A902F6E7}" dt="2019-11-06T23:55:38.661" v="80" actId="26606"/>
          <ac:spMkLst>
            <pc:docMk/>
            <pc:sldMk cId="2719580470" sldId="265"/>
            <ac:spMk id="4" creationId="{F1A24578-963C-4A61-83C6-D17DD8E9C813}"/>
          </ac:spMkLst>
        </pc:spChg>
        <pc:spChg chg="add del">
          <ac:chgData name="Sarah Gothard" userId="0e53f415fda5f162" providerId="LiveId" clId="{861869F3-415B-4001-A17B-EA99A902F6E7}" dt="2019-11-06T23:55:38.661" v="80" actId="26606"/>
          <ac:spMkLst>
            <pc:docMk/>
            <pc:sldMk cId="2719580470" sldId="265"/>
            <ac:spMk id="9" creationId="{32BC26D8-82FB-445E-AA49-62A77D7C1EE0}"/>
          </ac:spMkLst>
        </pc:spChg>
        <pc:spChg chg="add del">
          <ac:chgData name="Sarah Gothard" userId="0e53f415fda5f162" providerId="LiveId" clId="{861869F3-415B-4001-A17B-EA99A902F6E7}" dt="2019-11-06T23:55:38.661" v="80" actId="26606"/>
          <ac:spMkLst>
            <pc:docMk/>
            <pc:sldMk cId="2719580470" sldId="265"/>
            <ac:spMk id="11" creationId="{CB44330D-EA18-4254-AA95-EB49948539B8}"/>
          </ac:spMkLst>
        </pc:spChg>
        <pc:spChg chg="add">
          <ac:chgData name="Sarah Gothard" userId="0e53f415fda5f162" providerId="LiveId" clId="{861869F3-415B-4001-A17B-EA99A902F6E7}" dt="2019-11-06T23:55:38.661" v="80" actId="26606"/>
          <ac:spMkLst>
            <pc:docMk/>
            <pc:sldMk cId="2719580470" sldId="265"/>
            <ac:spMk id="16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55:38.661" v="80" actId="26606"/>
          <ac:spMkLst>
            <pc:docMk/>
            <pc:sldMk cId="2719580470" sldId="265"/>
            <ac:spMk id="18" creationId="{CB44330D-EA18-4254-AA95-EB49948539B8}"/>
          </ac:spMkLst>
        </pc:spChg>
        <pc:spChg chg="del">
          <ac:chgData name="Sarah Gothard" userId="0e53f415fda5f162" providerId="LiveId" clId="{861869F3-415B-4001-A17B-EA99A902F6E7}" dt="2019-11-06T23:35:56.124" v="24"/>
          <ac:spMkLst>
            <pc:docMk/>
            <pc:sldMk cId="2719580470" sldId="265"/>
            <ac:spMk id="26" creationId="{32BC26D8-82FB-445E-AA49-62A77D7C1EE0}"/>
          </ac:spMkLst>
        </pc:spChg>
        <pc:spChg chg="del">
          <ac:chgData name="Sarah Gothard" userId="0e53f415fda5f162" providerId="LiveId" clId="{861869F3-415B-4001-A17B-EA99A902F6E7}" dt="2019-11-06T23:35:56.124" v="24"/>
          <ac:spMkLst>
            <pc:docMk/>
            <pc:sldMk cId="2719580470" sldId="265"/>
            <ac:spMk id="28" creationId="{CB44330D-EA18-4254-AA95-EB49948539B8}"/>
          </ac:spMkLst>
        </pc:spChg>
        <pc:picChg chg="add del mod">
          <ac:chgData name="Sarah Gothard" userId="0e53f415fda5f162" providerId="LiveId" clId="{861869F3-415B-4001-A17B-EA99A902F6E7}" dt="2019-11-06T23:55:20.631" v="78"/>
          <ac:picMkLst>
            <pc:docMk/>
            <pc:sldMk cId="2719580470" sldId="265"/>
            <ac:picMk id="2" creationId="{F092B6BA-A5E1-4B4C-8802-7410F0FD171F}"/>
          </ac:picMkLst>
        </pc:picChg>
        <pc:picChg chg="add mod">
          <ac:chgData name="Sarah Gothard" userId="0e53f415fda5f162" providerId="LiveId" clId="{861869F3-415B-4001-A17B-EA99A902F6E7}" dt="2019-11-06T23:55:38.661" v="80" actId="26606"/>
          <ac:picMkLst>
            <pc:docMk/>
            <pc:sldMk cId="2719580470" sldId="265"/>
            <ac:picMk id="3" creationId="{AD733C5A-17C2-4B13-9AB8-5EB96CB023C9}"/>
          </ac:picMkLst>
        </pc:picChg>
      </pc:sldChg>
      <pc:sldChg chg="del">
        <pc:chgData name="Sarah Gothard" userId="0e53f415fda5f162" providerId="LiveId" clId="{861869F3-415B-4001-A17B-EA99A902F6E7}" dt="2019-11-06T23:35:53.950" v="8" actId="2696"/>
        <pc:sldMkLst>
          <pc:docMk/>
          <pc:sldMk cId="3693951671" sldId="265"/>
        </pc:sldMkLst>
      </pc:sldChg>
      <pc:sldChg chg="addSp delSp modSp add mod setBg delDesignElem">
        <pc:chgData name="Sarah Gothard" userId="0e53f415fda5f162" providerId="LiveId" clId="{861869F3-415B-4001-A17B-EA99A902F6E7}" dt="2019-11-06T23:41:37.476" v="38" actId="26606"/>
        <pc:sldMkLst>
          <pc:docMk/>
          <pc:sldMk cId="41431975" sldId="266"/>
        </pc:sldMkLst>
        <pc:spChg chg="ord">
          <ac:chgData name="Sarah Gothard" userId="0e53f415fda5f162" providerId="LiveId" clId="{861869F3-415B-4001-A17B-EA99A902F6E7}" dt="2019-11-06T23:41:37.476" v="38" actId="26606"/>
          <ac:spMkLst>
            <pc:docMk/>
            <pc:sldMk cId="41431975" sldId="266"/>
            <ac:spMk id="4" creationId="{F1A24578-963C-4A61-83C6-D17DD8E9C813}"/>
          </ac:spMkLst>
        </pc:spChg>
        <pc:spChg chg="add">
          <ac:chgData name="Sarah Gothard" userId="0e53f415fda5f162" providerId="LiveId" clId="{861869F3-415B-4001-A17B-EA99A902F6E7}" dt="2019-11-06T23:41:37.476" v="38" actId="26606"/>
          <ac:spMkLst>
            <pc:docMk/>
            <pc:sldMk cId="41431975" sldId="266"/>
            <ac:spMk id="9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41:37.476" v="38" actId="26606"/>
          <ac:spMkLst>
            <pc:docMk/>
            <pc:sldMk cId="41431975" sldId="266"/>
            <ac:spMk id="11" creationId="{CB44330D-EA18-4254-AA95-EB49948539B8}"/>
          </ac:spMkLst>
        </pc:spChg>
        <pc:spChg chg="del">
          <ac:chgData name="Sarah Gothard" userId="0e53f415fda5f162" providerId="LiveId" clId="{861869F3-415B-4001-A17B-EA99A902F6E7}" dt="2019-11-06T23:35:56.282" v="26"/>
          <ac:spMkLst>
            <pc:docMk/>
            <pc:sldMk cId="41431975" sldId="266"/>
            <ac:spMk id="26" creationId="{32BC26D8-82FB-445E-AA49-62A77D7C1EE0}"/>
          </ac:spMkLst>
        </pc:spChg>
        <pc:spChg chg="del">
          <ac:chgData name="Sarah Gothard" userId="0e53f415fda5f162" providerId="LiveId" clId="{861869F3-415B-4001-A17B-EA99A902F6E7}" dt="2019-11-06T23:35:56.282" v="26"/>
          <ac:spMkLst>
            <pc:docMk/>
            <pc:sldMk cId="41431975" sldId="266"/>
            <ac:spMk id="28" creationId="{CB44330D-EA18-4254-AA95-EB49948539B8}"/>
          </ac:spMkLst>
        </pc:spChg>
        <pc:picChg chg="add mod">
          <ac:chgData name="Sarah Gothard" userId="0e53f415fda5f162" providerId="LiveId" clId="{861869F3-415B-4001-A17B-EA99A902F6E7}" dt="2019-11-06T23:41:37.476" v="38" actId="26606"/>
          <ac:picMkLst>
            <pc:docMk/>
            <pc:sldMk cId="41431975" sldId="266"/>
            <ac:picMk id="2" creationId="{67FCBC56-E479-49D7-86D8-4772ECA6B1D9}"/>
          </ac:picMkLst>
        </pc:picChg>
      </pc:sldChg>
      <pc:sldChg chg="addSp modSp add mod setBg">
        <pc:chgData name="Sarah Gothard" userId="0e53f415fda5f162" providerId="LiveId" clId="{861869F3-415B-4001-A17B-EA99A902F6E7}" dt="2019-11-06T23:54:11.294" v="69" actId="26606"/>
        <pc:sldMkLst>
          <pc:docMk/>
          <pc:sldMk cId="1706925541" sldId="267"/>
        </pc:sldMkLst>
        <pc:spChg chg="ord">
          <ac:chgData name="Sarah Gothard" userId="0e53f415fda5f162" providerId="LiveId" clId="{861869F3-415B-4001-A17B-EA99A902F6E7}" dt="2019-11-06T23:54:11.294" v="69" actId="26606"/>
          <ac:spMkLst>
            <pc:docMk/>
            <pc:sldMk cId="1706925541" sldId="267"/>
            <ac:spMk id="4" creationId="{F1A24578-963C-4A61-83C6-D17DD8E9C813}"/>
          </ac:spMkLst>
        </pc:spChg>
        <pc:spChg chg="add">
          <ac:chgData name="Sarah Gothard" userId="0e53f415fda5f162" providerId="LiveId" clId="{861869F3-415B-4001-A17B-EA99A902F6E7}" dt="2019-11-06T23:54:11.294" v="69" actId="26606"/>
          <ac:spMkLst>
            <pc:docMk/>
            <pc:sldMk cId="1706925541" sldId="267"/>
            <ac:spMk id="9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54:11.294" v="69" actId="26606"/>
          <ac:spMkLst>
            <pc:docMk/>
            <pc:sldMk cId="1706925541" sldId="267"/>
            <ac:spMk id="11" creationId="{CB44330D-EA18-4254-AA95-EB49948539B8}"/>
          </ac:spMkLst>
        </pc:spChg>
        <pc:picChg chg="add">
          <ac:chgData name="Sarah Gothard" userId="0e53f415fda5f162" providerId="LiveId" clId="{861869F3-415B-4001-A17B-EA99A902F6E7}" dt="2019-11-06T23:54:09.468" v="68"/>
          <ac:picMkLst>
            <pc:docMk/>
            <pc:sldMk cId="1706925541" sldId="267"/>
            <ac:picMk id="3" creationId="{D8DE9567-0674-4A82-B3A9-6BE6E032F70B}"/>
          </ac:picMkLst>
        </pc:picChg>
      </pc:sldChg>
      <pc:sldChg chg="addSp modSp add mod setBg">
        <pc:chgData name="Sarah Gothard" userId="0e53f415fda5f162" providerId="LiveId" clId="{861869F3-415B-4001-A17B-EA99A902F6E7}" dt="2019-11-06T23:54:47.219" v="73" actId="26606"/>
        <pc:sldMkLst>
          <pc:docMk/>
          <pc:sldMk cId="2980794476" sldId="268"/>
        </pc:sldMkLst>
        <pc:spChg chg="ord">
          <ac:chgData name="Sarah Gothard" userId="0e53f415fda5f162" providerId="LiveId" clId="{861869F3-415B-4001-A17B-EA99A902F6E7}" dt="2019-11-06T23:54:47.219" v="73" actId="26606"/>
          <ac:spMkLst>
            <pc:docMk/>
            <pc:sldMk cId="2980794476" sldId="268"/>
            <ac:spMk id="4" creationId="{F1A24578-963C-4A61-83C6-D17DD8E9C813}"/>
          </ac:spMkLst>
        </pc:spChg>
        <pc:spChg chg="add">
          <ac:chgData name="Sarah Gothard" userId="0e53f415fda5f162" providerId="LiveId" clId="{861869F3-415B-4001-A17B-EA99A902F6E7}" dt="2019-11-06T23:54:47.219" v="73" actId="26606"/>
          <ac:spMkLst>
            <pc:docMk/>
            <pc:sldMk cId="2980794476" sldId="268"/>
            <ac:spMk id="9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54:47.219" v="73" actId="26606"/>
          <ac:spMkLst>
            <pc:docMk/>
            <pc:sldMk cId="2980794476" sldId="268"/>
            <ac:spMk id="11" creationId="{CB44330D-EA18-4254-AA95-EB49948539B8}"/>
          </ac:spMkLst>
        </pc:spChg>
        <pc:picChg chg="add mod">
          <ac:chgData name="Sarah Gothard" userId="0e53f415fda5f162" providerId="LiveId" clId="{861869F3-415B-4001-A17B-EA99A902F6E7}" dt="2019-11-06T23:54:47.219" v="73" actId="26606"/>
          <ac:picMkLst>
            <pc:docMk/>
            <pc:sldMk cId="2980794476" sldId="268"/>
            <ac:picMk id="2" creationId="{8E107AD1-9293-4D1B-866C-880B96CAB5E8}"/>
          </ac:picMkLst>
        </pc:picChg>
      </pc:sldChg>
      <pc:sldChg chg="addSp modSp add mod ord setBg">
        <pc:chgData name="Sarah Gothard" userId="0e53f415fda5f162" providerId="LiveId" clId="{861869F3-415B-4001-A17B-EA99A902F6E7}" dt="2019-11-06T23:54:51.498" v="75" actId="26606"/>
        <pc:sldMkLst>
          <pc:docMk/>
          <pc:sldMk cId="133715887" sldId="269"/>
        </pc:sldMkLst>
        <pc:spChg chg="ord">
          <ac:chgData name="Sarah Gothard" userId="0e53f415fda5f162" providerId="LiveId" clId="{861869F3-415B-4001-A17B-EA99A902F6E7}" dt="2019-11-06T23:54:51.498" v="75" actId="26606"/>
          <ac:spMkLst>
            <pc:docMk/>
            <pc:sldMk cId="133715887" sldId="269"/>
            <ac:spMk id="4" creationId="{F1A24578-963C-4A61-83C6-D17DD8E9C813}"/>
          </ac:spMkLst>
        </pc:spChg>
        <pc:spChg chg="add">
          <ac:chgData name="Sarah Gothard" userId="0e53f415fda5f162" providerId="LiveId" clId="{861869F3-415B-4001-A17B-EA99A902F6E7}" dt="2019-11-06T23:54:51.498" v="75" actId="26606"/>
          <ac:spMkLst>
            <pc:docMk/>
            <pc:sldMk cId="133715887" sldId="269"/>
            <ac:spMk id="9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54:51.498" v="75" actId="26606"/>
          <ac:spMkLst>
            <pc:docMk/>
            <pc:sldMk cId="133715887" sldId="269"/>
            <ac:spMk id="11" creationId="{CB44330D-EA18-4254-AA95-EB49948539B8}"/>
          </ac:spMkLst>
        </pc:spChg>
        <pc:picChg chg="add mod">
          <ac:chgData name="Sarah Gothard" userId="0e53f415fda5f162" providerId="LiveId" clId="{861869F3-415B-4001-A17B-EA99A902F6E7}" dt="2019-11-06T23:54:51.498" v="75" actId="26606"/>
          <ac:picMkLst>
            <pc:docMk/>
            <pc:sldMk cId="133715887" sldId="269"/>
            <ac:picMk id="2" creationId="{D58BC714-9C34-4A69-AA76-D0425445CFC8}"/>
          </ac:picMkLst>
        </pc:picChg>
      </pc:sldChg>
      <pc:sldChg chg="addSp modSp add mod setBg">
        <pc:chgData name="Sarah Gothard" userId="0e53f415fda5f162" providerId="LiveId" clId="{861869F3-415B-4001-A17B-EA99A902F6E7}" dt="2019-11-06T23:53:51.764" v="65" actId="26606"/>
        <pc:sldMkLst>
          <pc:docMk/>
          <pc:sldMk cId="2709378298" sldId="270"/>
        </pc:sldMkLst>
        <pc:spChg chg="ord">
          <ac:chgData name="Sarah Gothard" userId="0e53f415fda5f162" providerId="LiveId" clId="{861869F3-415B-4001-A17B-EA99A902F6E7}" dt="2019-11-06T23:53:51.764" v="65" actId="26606"/>
          <ac:spMkLst>
            <pc:docMk/>
            <pc:sldMk cId="2709378298" sldId="270"/>
            <ac:spMk id="4" creationId="{F1A24578-963C-4A61-83C6-D17DD8E9C813}"/>
          </ac:spMkLst>
        </pc:spChg>
        <pc:spChg chg="add">
          <ac:chgData name="Sarah Gothard" userId="0e53f415fda5f162" providerId="LiveId" clId="{861869F3-415B-4001-A17B-EA99A902F6E7}" dt="2019-11-06T23:53:51.764" v="65" actId="26606"/>
          <ac:spMkLst>
            <pc:docMk/>
            <pc:sldMk cId="2709378298" sldId="270"/>
            <ac:spMk id="9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53:51.764" v="65" actId="26606"/>
          <ac:spMkLst>
            <pc:docMk/>
            <pc:sldMk cId="2709378298" sldId="270"/>
            <ac:spMk id="11" creationId="{CB44330D-EA18-4254-AA95-EB49948539B8}"/>
          </ac:spMkLst>
        </pc:spChg>
        <pc:picChg chg="add mod">
          <ac:chgData name="Sarah Gothard" userId="0e53f415fda5f162" providerId="LiveId" clId="{861869F3-415B-4001-A17B-EA99A902F6E7}" dt="2019-11-06T23:53:51.764" v="65" actId="26606"/>
          <ac:picMkLst>
            <pc:docMk/>
            <pc:sldMk cId="2709378298" sldId="270"/>
            <ac:picMk id="2" creationId="{AC5E18D3-74D0-4814-A02D-8D7D4B14D209}"/>
          </ac:picMkLst>
        </pc:picChg>
      </pc:sldChg>
      <pc:sldChg chg="addSp delSp modSp add mod setBg">
        <pc:chgData name="Sarah Gothard" userId="0e53f415fda5f162" providerId="LiveId" clId="{861869F3-415B-4001-A17B-EA99A902F6E7}" dt="2019-11-06T23:54:02.694" v="67" actId="26606"/>
        <pc:sldMkLst>
          <pc:docMk/>
          <pc:sldMk cId="2233920959" sldId="271"/>
        </pc:sldMkLst>
        <pc:spChg chg="del">
          <ac:chgData name="Sarah Gothard" userId="0e53f415fda5f162" providerId="LiveId" clId="{861869F3-415B-4001-A17B-EA99A902F6E7}" dt="2019-11-06T23:52:49.408" v="52" actId="478"/>
          <ac:spMkLst>
            <pc:docMk/>
            <pc:sldMk cId="2233920959" sldId="271"/>
            <ac:spMk id="2" creationId="{1E2F0225-28B4-481C-B375-9D64C64F7E06}"/>
          </ac:spMkLst>
        </pc:spChg>
        <pc:spChg chg="del">
          <ac:chgData name="Sarah Gothard" userId="0e53f415fda5f162" providerId="LiveId" clId="{861869F3-415B-4001-A17B-EA99A902F6E7}" dt="2019-11-06T23:52:47.721" v="51" actId="478"/>
          <ac:spMkLst>
            <pc:docMk/>
            <pc:sldMk cId="2233920959" sldId="271"/>
            <ac:spMk id="3" creationId="{C131A0AF-3579-4E8C-85A8-07F34F3B4FA8}"/>
          </ac:spMkLst>
        </pc:spChg>
        <pc:spChg chg="mod ord">
          <ac:chgData name="Sarah Gothard" userId="0e53f415fda5f162" providerId="LiveId" clId="{861869F3-415B-4001-A17B-EA99A902F6E7}" dt="2019-11-06T23:54:02.694" v="67" actId="26606"/>
          <ac:spMkLst>
            <pc:docMk/>
            <pc:sldMk cId="2233920959" sldId="271"/>
            <ac:spMk id="4" creationId="{5ADBAE41-8A24-4A67-811B-F1B4E4C1FC76}"/>
          </ac:spMkLst>
        </pc:spChg>
        <pc:spChg chg="add">
          <ac:chgData name="Sarah Gothard" userId="0e53f415fda5f162" providerId="LiveId" clId="{861869F3-415B-4001-A17B-EA99A902F6E7}" dt="2019-11-06T23:54:02.694" v="67" actId="26606"/>
          <ac:spMkLst>
            <pc:docMk/>
            <pc:sldMk cId="2233920959" sldId="271"/>
            <ac:spMk id="10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54:02.694" v="67" actId="26606"/>
          <ac:spMkLst>
            <pc:docMk/>
            <pc:sldMk cId="2233920959" sldId="271"/>
            <ac:spMk id="12" creationId="{CB44330D-EA18-4254-AA95-EB49948539B8}"/>
          </ac:spMkLst>
        </pc:spChg>
        <pc:picChg chg="add">
          <ac:chgData name="Sarah Gothard" userId="0e53f415fda5f162" providerId="LiveId" clId="{861869F3-415B-4001-A17B-EA99A902F6E7}" dt="2019-11-06T23:54:00.541" v="66"/>
          <ac:picMkLst>
            <pc:docMk/>
            <pc:sldMk cId="2233920959" sldId="271"/>
            <ac:picMk id="5" creationId="{B58CA468-4414-4BE3-9BB1-DA9D52E4F801}"/>
          </ac:picMkLst>
        </pc:picChg>
      </pc:sldChg>
      <pc:sldChg chg="addSp delSp add mod setBg delDesignElem">
        <pc:chgData name="Sarah Gothard" userId="0e53f415fda5f162" providerId="LiveId" clId="{861869F3-415B-4001-A17B-EA99A902F6E7}" dt="2019-11-06T23:53:39.103" v="63" actId="26606"/>
        <pc:sldMkLst>
          <pc:docMk/>
          <pc:sldMk cId="2201953578" sldId="272"/>
        </pc:sldMkLst>
        <pc:spChg chg="add">
          <ac:chgData name="Sarah Gothard" userId="0e53f415fda5f162" providerId="LiveId" clId="{861869F3-415B-4001-A17B-EA99A902F6E7}" dt="2019-11-06T23:53:39.103" v="63" actId="26606"/>
          <ac:spMkLst>
            <pc:docMk/>
            <pc:sldMk cId="2201953578" sldId="272"/>
            <ac:spMk id="10" creationId="{32BC26D8-82FB-445E-AA49-62A77D7C1EE0}"/>
          </ac:spMkLst>
        </pc:spChg>
        <pc:spChg chg="add">
          <ac:chgData name="Sarah Gothard" userId="0e53f415fda5f162" providerId="LiveId" clId="{861869F3-415B-4001-A17B-EA99A902F6E7}" dt="2019-11-06T23:53:39.103" v="63" actId="26606"/>
          <ac:spMkLst>
            <pc:docMk/>
            <pc:sldMk cId="2201953578" sldId="272"/>
            <ac:spMk id="12" creationId="{CB44330D-EA18-4254-AA95-EB49948539B8}"/>
          </ac:spMkLst>
        </pc:spChg>
        <pc:spChg chg="del">
          <ac:chgData name="Sarah Gothard" userId="0e53f415fda5f162" providerId="LiveId" clId="{861869F3-415B-4001-A17B-EA99A902F6E7}" dt="2019-11-06T23:53:37.734" v="62"/>
          <ac:spMkLst>
            <pc:docMk/>
            <pc:sldMk cId="2201953578" sldId="272"/>
            <ac:spMk id="16" creationId="{32BC26D8-82FB-445E-AA49-62A77D7C1EE0}"/>
          </ac:spMkLst>
        </pc:spChg>
        <pc:spChg chg="del">
          <ac:chgData name="Sarah Gothard" userId="0e53f415fda5f162" providerId="LiveId" clId="{861869F3-415B-4001-A17B-EA99A902F6E7}" dt="2019-11-06T23:53:37.734" v="62"/>
          <ac:spMkLst>
            <pc:docMk/>
            <pc:sldMk cId="2201953578" sldId="272"/>
            <ac:spMk id="18" creationId="{CB44330D-EA18-4254-AA95-EB49948539B8}"/>
          </ac:spMkLst>
        </pc:spChg>
      </pc:sldChg>
    </pc:docChg>
  </pc:docChgLst>
  <pc:docChgLst>
    <pc:chgData name="Sarah Gothard" userId="0e53f415fda5f162" providerId="LiveId" clId="{1CCF43C2-CAB2-4B03-8254-BAC0152A338E}"/>
    <pc:docChg chg="custSel mod modSld">
      <pc:chgData name="Sarah Gothard" userId="0e53f415fda5f162" providerId="LiveId" clId="{1CCF43C2-CAB2-4B03-8254-BAC0152A338E}" dt="2019-11-07T19:24:17.430" v="8" actId="26606"/>
      <pc:docMkLst>
        <pc:docMk/>
      </pc:docMkLst>
      <pc:sldChg chg="addSp delSp modSp">
        <pc:chgData name="Sarah Gothard" userId="0e53f415fda5f162" providerId="LiveId" clId="{1CCF43C2-CAB2-4B03-8254-BAC0152A338E}" dt="2019-11-07T19:18:49.120" v="2" actId="26606"/>
        <pc:sldMkLst>
          <pc:docMk/>
          <pc:sldMk cId="1723946564" sldId="258"/>
        </pc:sldMkLst>
        <pc:spChg chg="ord">
          <ac:chgData name="Sarah Gothard" userId="0e53f415fda5f162" providerId="LiveId" clId="{1CCF43C2-CAB2-4B03-8254-BAC0152A338E}" dt="2019-11-07T19:18:49.120" v="2" actId="26606"/>
          <ac:spMkLst>
            <pc:docMk/>
            <pc:sldMk cId="1723946564" sldId="258"/>
            <ac:spMk id="4" creationId="{F1A24578-963C-4A61-83C6-D17DD8E9C813}"/>
          </ac:spMkLst>
        </pc:spChg>
        <pc:spChg chg="del">
          <ac:chgData name="Sarah Gothard" userId="0e53f415fda5f162" providerId="LiveId" clId="{1CCF43C2-CAB2-4B03-8254-BAC0152A338E}" dt="2019-11-07T19:18:49.120" v="2" actId="26606"/>
          <ac:spMkLst>
            <pc:docMk/>
            <pc:sldMk cId="1723946564" sldId="258"/>
            <ac:spMk id="9" creationId="{32BC26D8-82FB-445E-AA49-62A77D7C1EE0}"/>
          </ac:spMkLst>
        </pc:spChg>
        <pc:spChg chg="del">
          <ac:chgData name="Sarah Gothard" userId="0e53f415fda5f162" providerId="LiveId" clId="{1CCF43C2-CAB2-4B03-8254-BAC0152A338E}" dt="2019-11-07T19:18:49.120" v="2" actId="26606"/>
          <ac:spMkLst>
            <pc:docMk/>
            <pc:sldMk cId="1723946564" sldId="258"/>
            <ac:spMk id="11" creationId="{CB44330D-EA18-4254-AA95-EB49948539B8}"/>
          </ac:spMkLst>
        </pc:spChg>
        <pc:spChg chg="add">
          <ac:chgData name="Sarah Gothard" userId="0e53f415fda5f162" providerId="LiveId" clId="{1CCF43C2-CAB2-4B03-8254-BAC0152A338E}" dt="2019-11-07T19:18:49.120" v="2" actId="26606"/>
          <ac:spMkLst>
            <pc:docMk/>
            <pc:sldMk cId="1723946564" sldId="258"/>
            <ac:spMk id="16" creationId="{32BC26D8-82FB-445E-AA49-62A77D7C1EE0}"/>
          </ac:spMkLst>
        </pc:spChg>
        <pc:spChg chg="add">
          <ac:chgData name="Sarah Gothard" userId="0e53f415fda5f162" providerId="LiveId" clId="{1CCF43C2-CAB2-4B03-8254-BAC0152A338E}" dt="2019-11-07T19:18:49.120" v="2" actId="26606"/>
          <ac:spMkLst>
            <pc:docMk/>
            <pc:sldMk cId="1723946564" sldId="258"/>
            <ac:spMk id="18" creationId="{CB44330D-EA18-4254-AA95-EB49948539B8}"/>
          </ac:spMkLst>
        </pc:spChg>
        <pc:picChg chg="del">
          <ac:chgData name="Sarah Gothard" userId="0e53f415fda5f162" providerId="LiveId" clId="{1CCF43C2-CAB2-4B03-8254-BAC0152A338E}" dt="2019-11-07T19:18:46.830" v="0" actId="478"/>
          <ac:picMkLst>
            <pc:docMk/>
            <pc:sldMk cId="1723946564" sldId="258"/>
            <ac:picMk id="2" creationId="{6110D879-687F-476F-9DB2-03CDCA9E3FDC}"/>
          </ac:picMkLst>
        </pc:picChg>
        <pc:picChg chg="add mod">
          <ac:chgData name="Sarah Gothard" userId="0e53f415fda5f162" providerId="LiveId" clId="{1CCF43C2-CAB2-4B03-8254-BAC0152A338E}" dt="2019-11-07T19:18:49.120" v="2" actId="26606"/>
          <ac:picMkLst>
            <pc:docMk/>
            <pc:sldMk cId="1723946564" sldId="258"/>
            <ac:picMk id="3" creationId="{30C61450-E194-4DD3-B90B-614568238514}"/>
          </ac:picMkLst>
        </pc:picChg>
      </pc:sldChg>
      <pc:sldChg chg="addSp delSp modSp">
        <pc:chgData name="Sarah Gothard" userId="0e53f415fda5f162" providerId="LiveId" clId="{1CCF43C2-CAB2-4B03-8254-BAC0152A338E}" dt="2019-11-07T19:21:36.694" v="5" actId="26606"/>
        <pc:sldMkLst>
          <pc:docMk/>
          <pc:sldMk cId="3699962339" sldId="263"/>
        </pc:sldMkLst>
        <pc:spChg chg="ord">
          <ac:chgData name="Sarah Gothard" userId="0e53f415fda5f162" providerId="LiveId" clId="{1CCF43C2-CAB2-4B03-8254-BAC0152A338E}" dt="2019-11-07T19:21:36.694" v="5" actId="26606"/>
          <ac:spMkLst>
            <pc:docMk/>
            <pc:sldMk cId="3699962339" sldId="263"/>
            <ac:spMk id="4" creationId="{F1A24578-963C-4A61-83C6-D17DD8E9C813}"/>
          </ac:spMkLst>
        </pc:spChg>
        <pc:spChg chg="del">
          <ac:chgData name="Sarah Gothard" userId="0e53f415fda5f162" providerId="LiveId" clId="{1CCF43C2-CAB2-4B03-8254-BAC0152A338E}" dt="2019-11-07T19:21:36.694" v="5" actId="26606"/>
          <ac:spMkLst>
            <pc:docMk/>
            <pc:sldMk cId="3699962339" sldId="263"/>
            <ac:spMk id="9" creationId="{32BC26D8-82FB-445E-AA49-62A77D7C1EE0}"/>
          </ac:spMkLst>
        </pc:spChg>
        <pc:spChg chg="del">
          <ac:chgData name="Sarah Gothard" userId="0e53f415fda5f162" providerId="LiveId" clId="{1CCF43C2-CAB2-4B03-8254-BAC0152A338E}" dt="2019-11-07T19:21:36.694" v="5" actId="26606"/>
          <ac:spMkLst>
            <pc:docMk/>
            <pc:sldMk cId="3699962339" sldId="263"/>
            <ac:spMk id="11" creationId="{CB44330D-EA18-4254-AA95-EB49948539B8}"/>
          </ac:spMkLst>
        </pc:spChg>
        <pc:spChg chg="add">
          <ac:chgData name="Sarah Gothard" userId="0e53f415fda5f162" providerId="LiveId" clId="{1CCF43C2-CAB2-4B03-8254-BAC0152A338E}" dt="2019-11-07T19:21:36.694" v="5" actId="26606"/>
          <ac:spMkLst>
            <pc:docMk/>
            <pc:sldMk cId="3699962339" sldId="263"/>
            <ac:spMk id="16" creationId="{32BC26D8-82FB-445E-AA49-62A77D7C1EE0}"/>
          </ac:spMkLst>
        </pc:spChg>
        <pc:spChg chg="add">
          <ac:chgData name="Sarah Gothard" userId="0e53f415fda5f162" providerId="LiveId" clId="{1CCF43C2-CAB2-4B03-8254-BAC0152A338E}" dt="2019-11-07T19:21:36.694" v="5" actId="26606"/>
          <ac:spMkLst>
            <pc:docMk/>
            <pc:sldMk cId="3699962339" sldId="263"/>
            <ac:spMk id="18" creationId="{CB44330D-EA18-4254-AA95-EB49948539B8}"/>
          </ac:spMkLst>
        </pc:spChg>
        <pc:picChg chg="del">
          <ac:chgData name="Sarah Gothard" userId="0e53f415fda5f162" providerId="LiveId" clId="{1CCF43C2-CAB2-4B03-8254-BAC0152A338E}" dt="2019-11-07T19:19:00.868" v="3"/>
          <ac:picMkLst>
            <pc:docMk/>
            <pc:sldMk cId="3699962339" sldId="263"/>
            <ac:picMk id="2" creationId="{BF93CD5F-07E8-4624-9AB0-757245C93089}"/>
          </ac:picMkLst>
        </pc:picChg>
        <pc:picChg chg="add mod">
          <ac:chgData name="Sarah Gothard" userId="0e53f415fda5f162" providerId="LiveId" clId="{1CCF43C2-CAB2-4B03-8254-BAC0152A338E}" dt="2019-11-07T19:21:36.694" v="5" actId="26606"/>
          <ac:picMkLst>
            <pc:docMk/>
            <pc:sldMk cId="3699962339" sldId="263"/>
            <ac:picMk id="3" creationId="{200E3A50-1AA7-473E-AE7F-CB1EC61F1311}"/>
          </ac:picMkLst>
        </pc:picChg>
      </pc:sldChg>
      <pc:sldChg chg="addSp delSp modSp">
        <pc:chgData name="Sarah Gothard" userId="0e53f415fda5f162" providerId="LiveId" clId="{1CCF43C2-CAB2-4B03-8254-BAC0152A338E}" dt="2019-11-07T19:24:17.430" v="8" actId="26606"/>
        <pc:sldMkLst>
          <pc:docMk/>
          <pc:sldMk cId="2719580470" sldId="265"/>
        </pc:sldMkLst>
        <pc:spChg chg="ord">
          <ac:chgData name="Sarah Gothard" userId="0e53f415fda5f162" providerId="LiveId" clId="{1CCF43C2-CAB2-4B03-8254-BAC0152A338E}" dt="2019-11-07T19:24:17.430" v="8" actId="26606"/>
          <ac:spMkLst>
            <pc:docMk/>
            <pc:sldMk cId="2719580470" sldId="265"/>
            <ac:spMk id="4" creationId="{F1A24578-963C-4A61-83C6-D17DD8E9C813}"/>
          </ac:spMkLst>
        </pc:spChg>
        <pc:spChg chg="del">
          <ac:chgData name="Sarah Gothard" userId="0e53f415fda5f162" providerId="LiveId" clId="{1CCF43C2-CAB2-4B03-8254-BAC0152A338E}" dt="2019-11-07T19:24:17.430" v="8" actId="26606"/>
          <ac:spMkLst>
            <pc:docMk/>
            <pc:sldMk cId="2719580470" sldId="265"/>
            <ac:spMk id="16" creationId="{32BC26D8-82FB-445E-AA49-62A77D7C1EE0}"/>
          </ac:spMkLst>
        </pc:spChg>
        <pc:spChg chg="del">
          <ac:chgData name="Sarah Gothard" userId="0e53f415fda5f162" providerId="LiveId" clId="{1CCF43C2-CAB2-4B03-8254-BAC0152A338E}" dt="2019-11-07T19:24:17.430" v="8" actId="26606"/>
          <ac:spMkLst>
            <pc:docMk/>
            <pc:sldMk cId="2719580470" sldId="265"/>
            <ac:spMk id="18" creationId="{CB44330D-EA18-4254-AA95-EB49948539B8}"/>
          </ac:spMkLst>
        </pc:spChg>
        <pc:spChg chg="add">
          <ac:chgData name="Sarah Gothard" userId="0e53f415fda5f162" providerId="LiveId" clId="{1CCF43C2-CAB2-4B03-8254-BAC0152A338E}" dt="2019-11-07T19:24:17.430" v="8" actId="26606"/>
          <ac:spMkLst>
            <pc:docMk/>
            <pc:sldMk cId="2719580470" sldId="265"/>
            <ac:spMk id="23" creationId="{32BC26D8-82FB-445E-AA49-62A77D7C1EE0}"/>
          </ac:spMkLst>
        </pc:spChg>
        <pc:spChg chg="add">
          <ac:chgData name="Sarah Gothard" userId="0e53f415fda5f162" providerId="LiveId" clId="{1CCF43C2-CAB2-4B03-8254-BAC0152A338E}" dt="2019-11-07T19:24:17.430" v="8" actId="26606"/>
          <ac:spMkLst>
            <pc:docMk/>
            <pc:sldMk cId="2719580470" sldId="265"/>
            <ac:spMk id="25" creationId="{CB44330D-EA18-4254-AA95-EB49948539B8}"/>
          </ac:spMkLst>
        </pc:spChg>
        <pc:picChg chg="add mod">
          <ac:chgData name="Sarah Gothard" userId="0e53f415fda5f162" providerId="LiveId" clId="{1CCF43C2-CAB2-4B03-8254-BAC0152A338E}" dt="2019-11-07T19:24:17.430" v="8" actId="26606"/>
          <ac:picMkLst>
            <pc:docMk/>
            <pc:sldMk cId="2719580470" sldId="265"/>
            <ac:picMk id="2" creationId="{1D39480E-A404-4481-A923-4E278F7A50BC}"/>
          </ac:picMkLst>
        </pc:picChg>
        <pc:picChg chg="del">
          <ac:chgData name="Sarah Gothard" userId="0e53f415fda5f162" providerId="LiveId" clId="{1CCF43C2-CAB2-4B03-8254-BAC0152A338E}" dt="2019-11-07T19:21:46.851" v="6"/>
          <ac:picMkLst>
            <pc:docMk/>
            <pc:sldMk cId="2719580470" sldId="265"/>
            <ac:picMk id="3" creationId="{AD733C5A-17C2-4B13-9AB8-5EB96CB023C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1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1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8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3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9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9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3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10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5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5A14AE-DC36-4BD5-A58B-1EEA0904F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733802"/>
            <a:ext cx="10905066" cy="13903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C5164-CB9D-4B8D-A339-71620BE2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1797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E9567-0674-4A82-B3A9-6BE6E032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8715"/>
            <a:ext cx="10905066" cy="33805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0692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107AD1-9293-4D1B-866C-880B96CAB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34245"/>
            <a:ext cx="10905066" cy="37895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8079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CBC56-E479-49D7-86D8-4772ECA6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15" y="643467"/>
            <a:ext cx="1087037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43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39480E-A404-4481-A923-4E278F7A5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6" y="643467"/>
            <a:ext cx="960528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19580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CAB70-B6DC-481C-B9EB-0C1A7CA9C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79609"/>
            <a:ext cx="10905066" cy="32987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0195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5E18D3-74D0-4814-A02D-8D7D4B14D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8715"/>
            <a:ext cx="10905066" cy="33805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09378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8BC714-9C34-4A69-AA76-D0425445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34245"/>
            <a:ext cx="10905066" cy="37895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371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FCCDD7-B076-440F-8094-4F232CCE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6598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61450-E194-4DD3-B90B-614568238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2394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398D0-7E9E-4E3F-BF97-283769BBD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3469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A468-4414-4BE3-9BB1-DA9D52E4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8715"/>
            <a:ext cx="10905066" cy="33805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AE41-8A24-4A67-811B-F1B4E4C1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392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11498D-B841-427C-8EB7-59CBC137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34245"/>
            <a:ext cx="10905066" cy="37895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0252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A74E2-FB49-414B-B4BA-00017A21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3661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E3A50-1AA7-473E-AE7F-CB1EC61F1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6" y="643467"/>
            <a:ext cx="948266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9996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CAB70-B6DC-481C-B9EB-0C1A7CA9C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79609"/>
            <a:ext cx="10905066" cy="32987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8536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2019-11-07T19:24:17Z</dcterms:created>
  <dcterms:modified xsi:type="dcterms:W3CDTF">2019-11-07T19:24:22Z</dcterms:modified>
</cp:coreProperties>
</file>