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notesMasterIdLst>
    <p:notesMasterId r:id="rId13"/>
  </p:notesMasterIdLst>
  <p:handoutMasterIdLst>
    <p:handoutMasterId r:id="rId14"/>
  </p:handoutMasterIdLst>
  <p:sldIdLst>
    <p:sldId id="257" r:id="rId2"/>
    <p:sldId id="260" r:id="rId3"/>
    <p:sldId id="261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2081" autoAdjust="0"/>
  </p:normalViewPr>
  <p:slideViewPr>
    <p:cSldViewPr snapToGrid="0" showGuides="1">
      <p:cViewPr varScale="1">
        <p:scale>
          <a:sx n="66" d="100"/>
          <a:sy n="66" d="100"/>
        </p:scale>
        <p:origin x="1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07F97903-F3A5-4D69-B854-636785A35469}"/>
  </pc:docChgLst>
  <pc:docChgLst>
    <pc:chgData name="Sarah Gothard" userId="0e53f415fda5f162" providerId="LiveId" clId="{AF853FB0-B577-4042-B93F-E3BCC1B575A4}"/>
  </pc:docChgLst>
  <pc:docChgLst>
    <pc:chgData name="Sarah Gothard" userId="0e53f415fda5f162" providerId="LiveId" clId="{577A9264-FB60-450A-AE1F-BB0E452EA9CE}"/>
  </pc:docChgLst>
  <pc:docChgLst>
    <pc:chgData name="Sarah Gothard" userId="0e53f415fda5f162" providerId="LiveId" clId="{5B02C7A3-C9BF-436A-B6D1-F85E580C7E1C}"/>
  </pc:docChgLst>
  <pc:docChgLst>
    <pc:chgData name="Sarah Gothard" userId="0e53f415fda5f162" providerId="LiveId" clId="{8ADFD075-50C6-48DC-971E-5B332B175326}"/>
    <pc:docChg chg="custSel mod modSld">
      <pc:chgData name="Sarah Gothard" userId="0e53f415fda5f162" providerId="LiveId" clId="{8ADFD075-50C6-48DC-971E-5B332B175326}" dt="2019-09-28T20:11:57.756" v="10" actId="26606"/>
      <pc:docMkLst>
        <pc:docMk/>
      </pc:docMkLst>
      <pc:sldChg chg="addSp modSp mod setBg">
        <pc:chgData name="Sarah Gothard" userId="0e53f415fda5f162" providerId="LiveId" clId="{8ADFD075-50C6-48DC-971E-5B332B175326}" dt="2019-09-28T20:11:16.722" v="0" actId="26606"/>
        <pc:sldMkLst>
          <pc:docMk/>
          <pc:sldMk cId="2211167003" sldId="257"/>
        </pc:sldMkLst>
        <pc:spChg chg="mod ord">
          <ac:chgData name="Sarah Gothard" userId="0e53f415fda5f162" providerId="LiveId" clId="{8ADFD075-50C6-48DC-971E-5B332B175326}" dt="2019-09-28T20:11:16.722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8ADFD075-50C6-48DC-971E-5B332B175326}" dt="2019-09-28T20:11:16.722" v="0" actId="26606"/>
          <ac:spMkLst>
            <pc:docMk/>
            <pc:sldMk cId="2211167003" sldId="257"/>
            <ac:spMk id="10" creationId="{97B3FE1F-465D-4ECC-963E-411A6B9D0ED6}"/>
          </ac:spMkLst>
        </pc:spChg>
        <pc:spChg chg="add">
          <ac:chgData name="Sarah Gothard" userId="0e53f415fda5f162" providerId="LiveId" clId="{8ADFD075-50C6-48DC-971E-5B332B175326}" dt="2019-09-28T20:11:16.722" v="0" actId="26606"/>
          <ac:spMkLst>
            <pc:docMk/>
            <pc:sldMk cId="2211167003" sldId="257"/>
            <ac:spMk id="12" creationId="{6FF5F78A-2E17-423D-8913-F994DD012AAD}"/>
          </ac:spMkLst>
        </pc:spChg>
        <pc:picChg chg="mod">
          <ac:chgData name="Sarah Gothard" userId="0e53f415fda5f162" providerId="LiveId" clId="{8ADFD075-50C6-48DC-971E-5B332B175326}" dt="2019-09-28T20:11:16.722" v="0" actId="26606"/>
          <ac:picMkLst>
            <pc:docMk/>
            <pc:sldMk cId="2211167003" sldId="257"/>
            <ac:picMk id="2" creationId="{1E3E7AA2-2BE7-438C-9B2C-3EBE7D965378}"/>
          </ac:picMkLst>
        </pc:picChg>
      </pc:sldChg>
      <pc:sldChg chg="addSp modSp mod setBg">
        <pc:chgData name="Sarah Gothard" userId="0e53f415fda5f162" providerId="LiveId" clId="{8ADFD075-50C6-48DC-971E-5B332B175326}" dt="2019-09-28T20:11:28.515" v="3" actId="26606"/>
        <pc:sldMkLst>
          <pc:docMk/>
          <pc:sldMk cId="249650547" sldId="258"/>
        </pc:sldMkLst>
        <pc:spChg chg="mod ord">
          <ac:chgData name="Sarah Gothard" userId="0e53f415fda5f162" providerId="LiveId" clId="{8ADFD075-50C6-48DC-971E-5B332B175326}" dt="2019-09-28T20:11:28.515" v="3" actId="26606"/>
          <ac:spMkLst>
            <pc:docMk/>
            <pc:sldMk cId="249650547" sldId="258"/>
            <ac:spMk id="2" creationId="{9B2E98F5-9123-49EA-AE59-9F7FBDDAE379}"/>
          </ac:spMkLst>
        </pc:spChg>
        <pc:spChg chg="add">
          <ac:chgData name="Sarah Gothard" userId="0e53f415fda5f162" providerId="LiveId" clId="{8ADFD075-50C6-48DC-971E-5B332B175326}" dt="2019-09-28T20:11:28.515" v="3" actId="26606"/>
          <ac:spMkLst>
            <pc:docMk/>
            <pc:sldMk cId="249650547" sldId="258"/>
            <ac:spMk id="9" creationId="{97B3FE1F-465D-4ECC-963E-411A6B9D0ED6}"/>
          </ac:spMkLst>
        </pc:spChg>
        <pc:spChg chg="add">
          <ac:chgData name="Sarah Gothard" userId="0e53f415fda5f162" providerId="LiveId" clId="{8ADFD075-50C6-48DC-971E-5B332B175326}" dt="2019-09-28T20:11:28.515" v="3" actId="26606"/>
          <ac:spMkLst>
            <pc:docMk/>
            <pc:sldMk cId="249650547" sldId="258"/>
            <ac:spMk id="11" creationId="{6FF5F78A-2E17-423D-8913-F994DD012AAD}"/>
          </ac:spMkLst>
        </pc:spChg>
        <pc:picChg chg="mod">
          <ac:chgData name="Sarah Gothard" userId="0e53f415fda5f162" providerId="LiveId" clId="{8ADFD075-50C6-48DC-971E-5B332B175326}" dt="2019-09-28T20:11:28.515" v="3" actId="26606"/>
          <ac:picMkLst>
            <pc:docMk/>
            <pc:sldMk cId="249650547" sldId="258"/>
            <ac:picMk id="4" creationId="{4344CCAD-1279-4372-A110-D8FB530ECC50}"/>
          </ac:picMkLst>
        </pc:picChg>
      </pc:sldChg>
      <pc:sldChg chg="addSp modSp mod setBg">
        <pc:chgData name="Sarah Gothard" userId="0e53f415fda5f162" providerId="LiveId" clId="{8ADFD075-50C6-48DC-971E-5B332B175326}" dt="2019-09-28T20:11:30.981" v="4" actId="26606"/>
        <pc:sldMkLst>
          <pc:docMk/>
          <pc:sldMk cId="3293193397" sldId="259"/>
        </pc:sldMkLst>
        <pc:spChg chg="mod ord">
          <ac:chgData name="Sarah Gothard" userId="0e53f415fda5f162" providerId="LiveId" clId="{8ADFD075-50C6-48DC-971E-5B332B175326}" dt="2019-09-28T20:11:30.981" v="4" actId="26606"/>
          <ac:spMkLst>
            <pc:docMk/>
            <pc:sldMk cId="3293193397" sldId="259"/>
            <ac:spMk id="2" creationId="{F1C05E63-150E-4666-8035-A0D382BD8691}"/>
          </ac:spMkLst>
        </pc:spChg>
        <pc:spChg chg="add">
          <ac:chgData name="Sarah Gothard" userId="0e53f415fda5f162" providerId="LiveId" clId="{8ADFD075-50C6-48DC-971E-5B332B175326}" dt="2019-09-28T20:11:30.981" v="4" actId="26606"/>
          <ac:spMkLst>
            <pc:docMk/>
            <pc:sldMk cId="3293193397" sldId="259"/>
            <ac:spMk id="9" creationId="{97B3FE1F-465D-4ECC-963E-411A6B9D0ED6}"/>
          </ac:spMkLst>
        </pc:spChg>
        <pc:spChg chg="add">
          <ac:chgData name="Sarah Gothard" userId="0e53f415fda5f162" providerId="LiveId" clId="{8ADFD075-50C6-48DC-971E-5B332B175326}" dt="2019-09-28T20:11:30.981" v="4" actId="26606"/>
          <ac:spMkLst>
            <pc:docMk/>
            <pc:sldMk cId="3293193397" sldId="259"/>
            <ac:spMk id="11" creationId="{6FF5F78A-2E17-423D-8913-F994DD012AAD}"/>
          </ac:spMkLst>
        </pc:spChg>
        <pc:picChg chg="mod">
          <ac:chgData name="Sarah Gothard" userId="0e53f415fda5f162" providerId="LiveId" clId="{8ADFD075-50C6-48DC-971E-5B332B175326}" dt="2019-09-28T20:11:30.981" v="4" actId="26606"/>
          <ac:picMkLst>
            <pc:docMk/>
            <pc:sldMk cId="3293193397" sldId="259"/>
            <ac:picMk id="4" creationId="{FAFAA49A-EFAE-420C-A59E-6A6F2DC7620B}"/>
          </ac:picMkLst>
        </pc:picChg>
      </pc:sldChg>
      <pc:sldChg chg="addSp modSp mod setBg">
        <pc:chgData name="Sarah Gothard" userId="0e53f415fda5f162" providerId="LiveId" clId="{8ADFD075-50C6-48DC-971E-5B332B175326}" dt="2019-09-28T20:11:20.362" v="1" actId="26606"/>
        <pc:sldMkLst>
          <pc:docMk/>
          <pc:sldMk cId="98093607" sldId="260"/>
        </pc:sldMkLst>
        <pc:spChg chg="mod ord">
          <ac:chgData name="Sarah Gothard" userId="0e53f415fda5f162" providerId="LiveId" clId="{8ADFD075-50C6-48DC-971E-5B332B175326}" dt="2019-09-28T20:11:20.362" v="1" actId="26606"/>
          <ac:spMkLst>
            <pc:docMk/>
            <pc:sldMk cId="98093607" sldId="260"/>
            <ac:spMk id="2" creationId="{6F65D8A8-418A-4338-9043-1E6A690008B4}"/>
          </ac:spMkLst>
        </pc:spChg>
        <pc:spChg chg="add">
          <ac:chgData name="Sarah Gothard" userId="0e53f415fda5f162" providerId="LiveId" clId="{8ADFD075-50C6-48DC-971E-5B332B175326}" dt="2019-09-28T20:11:20.362" v="1" actId="26606"/>
          <ac:spMkLst>
            <pc:docMk/>
            <pc:sldMk cId="98093607" sldId="260"/>
            <ac:spMk id="9" creationId="{97B3FE1F-465D-4ECC-963E-411A6B9D0ED6}"/>
          </ac:spMkLst>
        </pc:spChg>
        <pc:spChg chg="add">
          <ac:chgData name="Sarah Gothard" userId="0e53f415fda5f162" providerId="LiveId" clId="{8ADFD075-50C6-48DC-971E-5B332B175326}" dt="2019-09-28T20:11:20.362" v="1" actId="26606"/>
          <ac:spMkLst>
            <pc:docMk/>
            <pc:sldMk cId="98093607" sldId="260"/>
            <ac:spMk id="11" creationId="{6FF5F78A-2E17-423D-8913-F994DD012AAD}"/>
          </ac:spMkLst>
        </pc:spChg>
        <pc:picChg chg="mod">
          <ac:chgData name="Sarah Gothard" userId="0e53f415fda5f162" providerId="LiveId" clId="{8ADFD075-50C6-48DC-971E-5B332B175326}" dt="2019-09-28T20:11:20.362" v="1" actId="26606"/>
          <ac:picMkLst>
            <pc:docMk/>
            <pc:sldMk cId="98093607" sldId="260"/>
            <ac:picMk id="4" creationId="{6DB200C6-D299-43F9-903A-45261BA6C2EE}"/>
          </ac:picMkLst>
        </pc:picChg>
      </pc:sldChg>
      <pc:sldChg chg="addSp modSp mod setBg">
        <pc:chgData name="Sarah Gothard" userId="0e53f415fda5f162" providerId="LiveId" clId="{8ADFD075-50C6-48DC-971E-5B332B175326}" dt="2019-09-28T20:11:23.965" v="2" actId="26606"/>
        <pc:sldMkLst>
          <pc:docMk/>
          <pc:sldMk cId="804343827" sldId="261"/>
        </pc:sldMkLst>
        <pc:spChg chg="mod ord">
          <ac:chgData name="Sarah Gothard" userId="0e53f415fda5f162" providerId="LiveId" clId="{8ADFD075-50C6-48DC-971E-5B332B175326}" dt="2019-09-28T20:11:23.965" v="2" actId="26606"/>
          <ac:spMkLst>
            <pc:docMk/>
            <pc:sldMk cId="804343827" sldId="261"/>
            <ac:spMk id="2" creationId="{C01B3740-0813-4850-B378-749139D39F54}"/>
          </ac:spMkLst>
        </pc:spChg>
        <pc:spChg chg="add">
          <ac:chgData name="Sarah Gothard" userId="0e53f415fda5f162" providerId="LiveId" clId="{8ADFD075-50C6-48DC-971E-5B332B175326}" dt="2019-09-28T20:11:23.965" v="2" actId="26606"/>
          <ac:spMkLst>
            <pc:docMk/>
            <pc:sldMk cId="804343827" sldId="261"/>
            <ac:spMk id="9" creationId="{97B3FE1F-465D-4ECC-963E-411A6B9D0ED6}"/>
          </ac:spMkLst>
        </pc:spChg>
        <pc:spChg chg="add">
          <ac:chgData name="Sarah Gothard" userId="0e53f415fda5f162" providerId="LiveId" clId="{8ADFD075-50C6-48DC-971E-5B332B175326}" dt="2019-09-28T20:11:23.965" v="2" actId="26606"/>
          <ac:spMkLst>
            <pc:docMk/>
            <pc:sldMk cId="804343827" sldId="261"/>
            <ac:spMk id="11" creationId="{6FF5F78A-2E17-423D-8913-F994DD012AAD}"/>
          </ac:spMkLst>
        </pc:spChg>
        <pc:picChg chg="mod">
          <ac:chgData name="Sarah Gothard" userId="0e53f415fda5f162" providerId="LiveId" clId="{8ADFD075-50C6-48DC-971E-5B332B175326}" dt="2019-09-28T20:11:23.965" v="2" actId="26606"/>
          <ac:picMkLst>
            <pc:docMk/>
            <pc:sldMk cId="804343827" sldId="261"/>
            <ac:picMk id="4" creationId="{54429F89-230B-4790-B7B6-E96EC3627C12}"/>
          </ac:picMkLst>
        </pc:picChg>
      </pc:sldChg>
      <pc:sldChg chg="addSp modSp mod setBg">
        <pc:chgData name="Sarah Gothard" userId="0e53f415fda5f162" providerId="LiveId" clId="{8ADFD075-50C6-48DC-971E-5B332B175326}" dt="2019-09-28T20:11:36.277" v="5" actId="26606"/>
        <pc:sldMkLst>
          <pc:docMk/>
          <pc:sldMk cId="1782135643" sldId="262"/>
        </pc:sldMkLst>
        <pc:spChg chg="mod ord">
          <ac:chgData name="Sarah Gothard" userId="0e53f415fda5f162" providerId="LiveId" clId="{8ADFD075-50C6-48DC-971E-5B332B175326}" dt="2019-09-28T20:11:36.277" v="5" actId="26606"/>
          <ac:spMkLst>
            <pc:docMk/>
            <pc:sldMk cId="1782135643" sldId="262"/>
            <ac:spMk id="2" creationId="{6206CA1F-BC44-422E-8E1D-9337EEB23C7D}"/>
          </ac:spMkLst>
        </pc:spChg>
        <pc:spChg chg="add">
          <ac:chgData name="Sarah Gothard" userId="0e53f415fda5f162" providerId="LiveId" clId="{8ADFD075-50C6-48DC-971E-5B332B175326}" dt="2019-09-28T20:11:36.277" v="5" actId="26606"/>
          <ac:spMkLst>
            <pc:docMk/>
            <pc:sldMk cId="1782135643" sldId="262"/>
            <ac:spMk id="9" creationId="{97B3FE1F-465D-4ECC-963E-411A6B9D0ED6}"/>
          </ac:spMkLst>
        </pc:spChg>
        <pc:spChg chg="add">
          <ac:chgData name="Sarah Gothard" userId="0e53f415fda5f162" providerId="LiveId" clId="{8ADFD075-50C6-48DC-971E-5B332B175326}" dt="2019-09-28T20:11:36.277" v="5" actId="26606"/>
          <ac:spMkLst>
            <pc:docMk/>
            <pc:sldMk cId="1782135643" sldId="262"/>
            <ac:spMk id="11" creationId="{6FF5F78A-2E17-423D-8913-F994DD012AAD}"/>
          </ac:spMkLst>
        </pc:spChg>
        <pc:picChg chg="mod">
          <ac:chgData name="Sarah Gothard" userId="0e53f415fda5f162" providerId="LiveId" clId="{8ADFD075-50C6-48DC-971E-5B332B175326}" dt="2019-09-28T20:11:36.277" v="5" actId="26606"/>
          <ac:picMkLst>
            <pc:docMk/>
            <pc:sldMk cId="1782135643" sldId="262"/>
            <ac:picMk id="4" creationId="{BBCACC89-1FF1-4BFE-89E5-D47E30D988D8}"/>
          </ac:picMkLst>
        </pc:picChg>
      </pc:sldChg>
      <pc:sldChg chg="addSp modSp mod setBg">
        <pc:chgData name="Sarah Gothard" userId="0e53f415fda5f162" providerId="LiveId" clId="{8ADFD075-50C6-48DC-971E-5B332B175326}" dt="2019-09-28T20:11:39.626" v="6" actId="26606"/>
        <pc:sldMkLst>
          <pc:docMk/>
          <pc:sldMk cId="346222275" sldId="263"/>
        </pc:sldMkLst>
        <pc:spChg chg="mod ord">
          <ac:chgData name="Sarah Gothard" userId="0e53f415fda5f162" providerId="LiveId" clId="{8ADFD075-50C6-48DC-971E-5B332B175326}" dt="2019-09-28T20:11:39.626" v="6" actId="26606"/>
          <ac:spMkLst>
            <pc:docMk/>
            <pc:sldMk cId="346222275" sldId="263"/>
            <ac:spMk id="2" creationId="{E694F07F-77F3-4377-80E0-A3BED17CD0BE}"/>
          </ac:spMkLst>
        </pc:spChg>
        <pc:spChg chg="add">
          <ac:chgData name="Sarah Gothard" userId="0e53f415fda5f162" providerId="LiveId" clId="{8ADFD075-50C6-48DC-971E-5B332B175326}" dt="2019-09-28T20:11:39.626" v="6" actId="26606"/>
          <ac:spMkLst>
            <pc:docMk/>
            <pc:sldMk cId="346222275" sldId="263"/>
            <ac:spMk id="9" creationId="{97B3FE1F-465D-4ECC-963E-411A6B9D0ED6}"/>
          </ac:spMkLst>
        </pc:spChg>
        <pc:spChg chg="add">
          <ac:chgData name="Sarah Gothard" userId="0e53f415fda5f162" providerId="LiveId" clId="{8ADFD075-50C6-48DC-971E-5B332B175326}" dt="2019-09-28T20:11:39.626" v="6" actId="26606"/>
          <ac:spMkLst>
            <pc:docMk/>
            <pc:sldMk cId="346222275" sldId="263"/>
            <ac:spMk id="11" creationId="{6FF5F78A-2E17-423D-8913-F994DD012AAD}"/>
          </ac:spMkLst>
        </pc:spChg>
        <pc:picChg chg="mod">
          <ac:chgData name="Sarah Gothard" userId="0e53f415fda5f162" providerId="LiveId" clId="{8ADFD075-50C6-48DC-971E-5B332B175326}" dt="2019-09-28T20:11:39.626" v="6" actId="26606"/>
          <ac:picMkLst>
            <pc:docMk/>
            <pc:sldMk cId="346222275" sldId="263"/>
            <ac:picMk id="4" creationId="{9DCF2D0F-63ED-41DF-B8BB-ADD22B3D95FE}"/>
          </ac:picMkLst>
        </pc:picChg>
      </pc:sldChg>
      <pc:sldChg chg="addSp modSp mod setBg">
        <pc:chgData name="Sarah Gothard" userId="0e53f415fda5f162" providerId="LiveId" clId="{8ADFD075-50C6-48DC-971E-5B332B175326}" dt="2019-09-28T20:11:47.151" v="7" actId="26606"/>
        <pc:sldMkLst>
          <pc:docMk/>
          <pc:sldMk cId="1294983012" sldId="264"/>
        </pc:sldMkLst>
        <pc:spChg chg="mod ord">
          <ac:chgData name="Sarah Gothard" userId="0e53f415fda5f162" providerId="LiveId" clId="{8ADFD075-50C6-48DC-971E-5B332B175326}" dt="2019-09-28T20:11:47.151" v="7" actId="26606"/>
          <ac:spMkLst>
            <pc:docMk/>
            <pc:sldMk cId="1294983012" sldId="264"/>
            <ac:spMk id="2" creationId="{C906772D-1841-43DD-BE45-58CE9D2BC632}"/>
          </ac:spMkLst>
        </pc:spChg>
        <pc:spChg chg="add">
          <ac:chgData name="Sarah Gothard" userId="0e53f415fda5f162" providerId="LiveId" clId="{8ADFD075-50C6-48DC-971E-5B332B175326}" dt="2019-09-28T20:11:47.151" v="7" actId="26606"/>
          <ac:spMkLst>
            <pc:docMk/>
            <pc:sldMk cId="1294983012" sldId="264"/>
            <ac:spMk id="9" creationId="{97B3FE1F-465D-4ECC-963E-411A6B9D0ED6}"/>
          </ac:spMkLst>
        </pc:spChg>
        <pc:spChg chg="add">
          <ac:chgData name="Sarah Gothard" userId="0e53f415fda5f162" providerId="LiveId" clId="{8ADFD075-50C6-48DC-971E-5B332B175326}" dt="2019-09-28T20:11:47.151" v="7" actId="26606"/>
          <ac:spMkLst>
            <pc:docMk/>
            <pc:sldMk cId="1294983012" sldId="264"/>
            <ac:spMk id="11" creationId="{6FF5F78A-2E17-423D-8913-F994DD012AAD}"/>
          </ac:spMkLst>
        </pc:spChg>
        <pc:picChg chg="mod">
          <ac:chgData name="Sarah Gothard" userId="0e53f415fda5f162" providerId="LiveId" clId="{8ADFD075-50C6-48DC-971E-5B332B175326}" dt="2019-09-28T20:11:47.151" v="7" actId="26606"/>
          <ac:picMkLst>
            <pc:docMk/>
            <pc:sldMk cId="1294983012" sldId="264"/>
            <ac:picMk id="4" creationId="{83E06556-3992-40ED-8BA1-FFF0039E2294}"/>
          </ac:picMkLst>
        </pc:picChg>
      </pc:sldChg>
      <pc:sldChg chg="addSp modSp mod setBg">
        <pc:chgData name="Sarah Gothard" userId="0e53f415fda5f162" providerId="LiveId" clId="{8ADFD075-50C6-48DC-971E-5B332B175326}" dt="2019-09-28T20:11:51.055" v="8" actId="26606"/>
        <pc:sldMkLst>
          <pc:docMk/>
          <pc:sldMk cId="2696179847" sldId="265"/>
        </pc:sldMkLst>
        <pc:spChg chg="mod ord">
          <ac:chgData name="Sarah Gothard" userId="0e53f415fda5f162" providerId="LiveId" clId="{8ADFD075-50C6-48DC-971E-5B332B175326}" dt="2019-09-28T20:11:51.055" v="8" actId="26606"/>
          <ac:spMkLst>
            <pc:docMk/>
            <pc:sldMk cId="2696179847" sldId="265"/>
            <ac:spMk id="2" creationId="{29B10B33-977E-4752-82DE-11230B477BB4}"/>
          </ac:spMkLst>
        </pc:spChg>
        <pc:spChg chg="add">
          <ac:chgData name="Sarah Gothard" userId="0e53f415fda5f162" providerId="LiveId" clId="{8ADFD075-50C6-48DC-971E-5B332B175326}" dt="2019-09-28T20:11:51.055" v="8" actId="26606"/>
          <ac:spMkLst>
            <pc:docMk/>
            <pc:sldMk cId="2696179847" sldId="265"/>
            <ac:spMk id="9" creationId="{97B3FE1F-465D-4ECC-963E-411A6B9D0ED6}"/>
          </ac:spMkLst>
        </pc:spChg>
        <pc:spChg chg="add">
          <ac:chgData name="Sarah Gothard" userId="0e53f415fda5f162" providerId="LiveId" clId="{8ADFD075-50C6-48DC-971E-5B332B175326}" dt="2019-09-28T20:11:51.055" v="8" actId="26606"/>
          <ac:spMkLst>
            <pc:docMk/>
            <pc:sldMk cId="2696179847" sldId="265"/>
            <ac:spMk id="11" creationId="{6FF5F78A-2E17-423D-8913-F994DD012AAD}"/>
          </ac:spMkLst>
        </pc:spChg>
        <pc:picChg chg="mod">
          <ac:chgData name="Sarah Gothard" userId="0e53f415fda5f162" providerId="LiveId" clId="{8ADFD075-50C6-48DC-971E-5B332B175326}" dt="2019-09-28T20:11:51.055" v="8" actId="26606"/>
          <ac:picMkLst>
            <pc:docMk/>
            <pc:sldMk cId="2696179847" sldId="265"/>
            <ac:picMk id="4" creationId="{3F2BDCD4-D5B4-4948-ABDC-9BD79398627A}"/>
          </ac:picMkLst>
        </pc:picChg>
      </pc:sldChg>
      <pc:sldChg chg="addSp modSp mod setBg">
        <pc:chgData name="Sarah Gothard" userId="0e53f415fda5f162" providerId="LiveId" clId="{8ADFD075-50C6-48DC-971E-5B332B175326}" dt="2019-09-28T20:11:54.851" v="9" actId="26606"/>
        <pc:sldMkLst>
          <pc:docMk/>
          <pc:sldMk cId="4186521152" sldId="266"/>
        </pc:sldMkLst>
        <pc:spChg chg="mod ord">
          <ac:chgData name="Sarah Gothard" userId="0e53f415fda5f162" providerId="LiveId" clId="{8ADFD075-50C6-48DC-971E-5B332B175326}" dt="2019-09-28T20:11:54.851" v="9" actId="26606"/>
          <ac:spMkLst>
            <pc:docMk/>
            <pc:sldMk cId="4186521152" sldId="266"/>
            <ac:spMk id="2" creationId="{C605E682-2047-4429-ADBD-DD95DEE429AA}"/>
          </ac:spMkLst>
        </pc:spChg>
        <pc:spChg chg="add">
          <ac:chgData name="Sarah Gothard" userId="0e53f415fda5f162" providerId="LiveId" clId="{8ADFD075-50C6-48DC-971E-5B332B175326}" dt="2019-09-28T20:11:54.851" v="9" actId="26606"/>
          <ac:spMkLst>
            <pc:docMk/>
            <pc:sldMk cId="4186521152" sldId="266"/>
            <ac:spMk id="9" creationId="{97B3FE1F-465D-4ECC-963E-411A6B9D0ED6}"/>
          </ac:spMkLst>
        </pc:spChg>
        <pc:spChg chg="add">
          <ac:chgData name="Sarah Gothard" userId="0e53f415fda5f162" providerId="LiveId" clId="{8ADFD075-50C6-48DC-971E-5B332B175326}" dt="2019-09-28T20:11:54.851" v="9" actId="26606"/>
          <ac:spMkLst>
            <pc:docMk/>
            <pc:sldMk cId="4186521152" sldId="266"/>
            <ac:spMk id="11" creationId="{6FF5F78A-2E17-423D-8913-F994DD012AAD}"/>
          </ac:spMkLst>
        </pc:spChg>
        <pc:picChg chg="mod">
          <ac:chgData name="Sarah Gothard" userId="0e53f415fda5f162" providerId="LiveId" clId="{8ADFD075-50C6-48DC-971E-5B332B175326}" dt="2019-09-28T20:11:54.851" v="9" actId="26606"/>
          <ac:picMkLst>
            <pc:docMk/>
            <pc:sldMk cId="4186521152" sldId="266"/>
            <ac:picMk id="4" creationId="{494840F1-8245-47E7-90AD-E931851B1B75}"/>
          </ac:picMkLst>
        </pc:picChg>
      </pc:sldChg>
      <pc:sldChg chg="addSp modSp mod setBg">
        <pc:chgData name="Sarah Gothard" userId="0e53f415fda5f162" providerId="LiveId" clId="{8ADFD075-50C6-48DC-971E-5B332B175326}" dt="2019-09-28T20:11:57.756" v="10" actId="26606"/>
        <pc:sldMkLst>
          <pc:docMk/>
          <pc:sldMk cId="1233278141" sldId="267"/>
        </pc:sldMkLst>
        <pc:spChg chg="mod ord">
          <ac:chgData name="Sarah Gothard" userId="0e53f415fda5f162" providerId="LiveId" clId="{8ADFD075-50C6-48DC-971E-5B332B175326}" dt="2019-09-28T20:11:57.756" v="10" actId="26606"/>
          <ac:spMkLst>
            <pc:docMk/>
            <pc:sldMk cId="1233278141" sldId="267"/>
            <ac:spMk id="2" creationId="{752C625F-9A42-4727-856A-85F2CA9EC70F}"/>
          </ac:spMkLst>
        </pc:spChg>
        <pc:spChg chg="add">
          <ac:chgData name="Sarah Gothard" userId="0e53f415fda5f162" providerId="LiveId" clId="{8ADFD075-50C6-48DC-971E-5B332B175326}" dt="2019-09-28T20:11:57.756" v="10" actId="26606"/>
          <ac:spMkLst>
            <pc:docMk/>
            <pc:sldMk cId="1233278141" sldId="267"/>
            <ac:spMk id="8" creationId="{97B3FE1F-465D-4ECC-963E-411A6B9D0ED6}"/>
          </ac:spMkLst>
        </pc:spChg>
        <pc:spChg chg="add">
          <ac:chgData name="Sarah Gothard" userId="0e53f415fda5f162" providerId="LiveId" clId="{8ADFD075-50C6-48DC-971E-5B332B175326}" dt="2019-09-28T20:11:57.756" v="10" actId="26606"/>
          <ac:spMkLst>
            <pc:docMk/>
            <pc:sldMk cId="1233278141" sldId="267"/>
            <ac:spMk id="10" creationId="{6FF5F78A-2E17-423D-8913-F994DD012AAD}"/>
          </ac:spMkLst>
        </pc:spChg>
        <pc:picChg chg="mod">
          <ac:chgData name="Sarah Gothard" userId="0e53f415fda5f162" providerId="LiveId" clId="{8ADFD075-50C6-48DC-971E-5B332B175326}" dt="2019-09-28T20:11:57.756" v="10" actId="26606"/>
          <ac:picMkLst>
            <pc:docMk/>
            <pc:sldMk cId="1233278141" sldId="267"/>
            <ac:picMk id="3" creationId="{B71535D5-A6ED-453C-8823-849D371B52AD}"/>
          </ac:picMkLst>
        </pc:picChg>
      </pc:sldChg>
    </pc:docChg>
  </pc:docChgLst>
  <pc:docChgLst>
    <pc:chgData name="Sarah Gothard" userId="0e53f415fda5f162" providerId="LiveId" clId="{7ADA9385-83AB-46E2-842B-BB85F9B4DB1E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9/28/2019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05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81380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79707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7642186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42309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77660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20106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72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64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0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04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61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9/28/2019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00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9/28/2019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24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9/28/2019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49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0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5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7F1B597-F26C-4EAF-A163-38755C5479C0}" type="datetime1">
              <a:rPr lang="en-US" smtClean="0"/>
              <a:t>9/28/2019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389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89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3E7AA2-2BE7-438C-9B2C-3EBE7D965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7" y="2283968"/>
            <a:ext cx="10905066" cy="229006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4840F1-8245-47E7-90AD-E931851B1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05E682-2047-4429-ADBD-DD95DEE42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186521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1535D5-A6ED-453C-8823-849D371B5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2C625F-9A42-4727-856A-85F2CA9EC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233278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B200C6-D299-43F9-903A-45261BA6C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65D8A8-418A-4338-9043-1E6A69000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98093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429F89-230B-4790-B7B6-E96EC3627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1B3740-0813-4850-B378-749139D39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804343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44CCAD-1279-4372-A110-D8FB530EC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2E98F5-9123-49EA-AE59-9F7FBDDAE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49650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FAA49A-EFAE-420C-A59E-6A6F2DC76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969" y="643467"/>
            <a:ext cx="9564061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1C05E63-150E-4666-8035-A0D382BD8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293193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CACC89-1FF1-4BFE-89E5-D47E30D98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021" y="643467"/>
            <a:ext cx="10037957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06CA1F-BC44-422E-8E1D-9337EEB23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782135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CF2D0F-63ED-41DF-B8BB-ADD22B3D9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566" y="643467"/>
            <a:ext cx="9646868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94F07F-77F3-4377-80E0-A3BED17CD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46222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E06556-3992-40ED-8BA1-FFF0039E2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268" y="643467"/>
            <a:ext cx="10175464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06772D-1841-43DD-BE45-58CE9D2BC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294983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2BDCD4-D5B4-4948-ABDC-9BD793986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099" y="643467"/>
            <a:ext cx="9773801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9B10B33-977E-4752-82DE-11230B477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696179847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Widescreen</PresentationFormat>
  <Paragraphs>13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Corbel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2019-09-28T20:11:57Z</dcterms:created>
  <dcterms:modified xsi:type="dcterms:W3CDTF">2019-09-28T20:11:59Z</dcterms:modified>
</cp:coreProperties>
</file>