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78" r:id="rId5"/>
    <p:sldId id="279" r:id="rId6"/>
    <p:sldId id="262" r:id="rId7"/>
    <p:sldId id="263" r:id="rId8"/>
    <p:sldId id="276" r:id="rId9"/>
    <p:sldId id="277" r:id="rId10"/>
    <p:sldId id="266" r:id="rId11"/>
    <p:sldId id="267" r:id="rId12"/>
    <p:sldId id="274" r:id="rId13"/>
    <p:sldId id="275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8" d="100"/>
          <a:sy n="68" d="100"/>
        </p:scale>
        <p:origin x="6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95CF9-3080-D9C7-5D1B-D6E5BB752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33925E8-CDE8-D291-3BAB-966F855B8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A8D69-124B-BB5D-67F4-DBBEEB85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0656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23B4B1-89ED-58D6-0D9C-5E2928F21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63D45E-A7E6-2E43-6547-BC9F0ADE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3668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07D903-C92D-75FE-C553-7BB915E4B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3D5C4-7316-BE88-1249-90DBBBBE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9108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1A58B6-F7B1-5EE2-0C99-4FFD67179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946CB-31CB-52AC-6F97-EE835E0C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69550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31151A0-756D-89E9-A336-EBB630D68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4AAEF-8624-F2C9-1F1B-8A5E56AA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15719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72804A8-5994-F419-AEB9-032016CAE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9E4BD-1398-E2A3-01AC-0E060427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37041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07D903-C92D-75FE-C553-7BB915E4B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3D5C4-7316-BE88-1249-90DBBBBE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874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1A58B6-F7B1-5EE2-0C99-4FFD67179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946CB-31CB-52AC-6F97-EE835E0C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709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13161-E67A-569B-A453-608879214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FAC95F0-9AA4-3AA2-3C94-1400C233F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65978"/>
            <a:ext cx="10905066" cy="33260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1BBF4-A030-44C5-BC64-581B0820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1855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07D903-C92D-75FE-C553-7BB915E4B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3D5C4-7316-BE88-1249-90DBBBBE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275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1A58B6-F7B1-5EE2-0C99-4FFD67179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946CB-31CB-52AC-6F97-EE835E0C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545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5F63B2F-10DE-C49B-C188-D1C00EF69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4C1D7-82E3-3E68-50BB-9E9C38F5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275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E79CCFF-CA8A-6138-BD44-ECF4E6C0D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65978"/>
            <a:ext cx="10905066" cy="33260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43F9E-2C23-B9FD-4702-F8348094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0786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07D903-C92D-75FE-C553-7BB915E4B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3D5C4-7316-BE88-1249-90DBBBBE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579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1A58B6-F7B1-5EE2-0C99-4FFD67179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946CB-31CB-52AC-6F97-EE835E0C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3980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7</cp:revision>
  <dcterms:created xsi:type="dcterms:W3CDTF">2019-12-31T20:25:24Z</dcterms:created>
  <dcterms:modified xsi:type="dcterms:W3CDTF">2024-01-15T14:44:42Z</dcterms:modified>
</cp:coreProperties>
</file>