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84BCDE-4567-4160-AD08-A61962071FC1}" v="13" dt="2021-03-03T21:55:09.8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8" d="100"/>
          <a:sy n="68" d="100"/>
        </p:scale>
        <p:origin x="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3B84BCDE-4567-4160-AD08-A61962071FC1}"/>
    <pc:docChg chg="undo custSel addSld delSld modSld">
      <pc:chgData name="Sarah Gothard" userId="0e53f415fda5f162" providerId="LiveId" clId="{3B84BCDE-4567-4160-AD08-A61962071FC1}" dt="2021-03-03T21:55:23.058" v="59" actId="26606"/>
      <pc:docMkLst>
        <pc:docMk/>
      </pc:docMkLst>
      <pc:sldChg chg="addSp delSp modSp mod">
        <pc:chgData name="Sarah Gothard" userId="0e53f415fda5f162" providerId="LiveId" clId="{3B84BCDE-4567-4160-AD08-A61962071FC1}" dt="2021-03-03T21:47:37.254" v="17" actId="1076"/>
        <pc:sldMkLst>
          <pc:docMk/>
          <pc:sldMk cId="32166134" sldId="256"/>
        </pc:sldMkLst>
        <pc:picChg chg="add mod">
          <ac:chgData name="Sarah Gothard" userId="0e53f415fda5f162" providerId="LiveId" clId="{3B84BCDE-4567-4160-AD08-A61962071FC1}" dt="2021-03-03T21:47:37.254" v="17" actId="1076"/>
          <ac:picMkLst>
            <pc:docMk/>
            <pc:sldMk cId="32166134" sldId="256"/>
            <ac:picMk id="3" creationId="{27E39AB1-39FC-456B-AC4F-53CE0A2E3086}"/>
          </ac:picMkLst>
        </pc:picChg>
        <pc:picChg chg="del">
          <ac:chgData name="Sarah Gothard" userId="0e53f415fda5f162" providerId="LiveId" clId="{3B84BCDE-4567-4160-AD08-A61962071FC1}" dt="2021-03-03T21:46:30.377" v="0" actId="478"/>
          <ac:picMkLst>
            <pc:docMk/>
            <pc:sldMk cId="32166134" sldId="256"/>
            <ac:picMk id="4" creationId="{B233E649-CD94-4BFC-AD26-B4DDDBC3FCB5}"/>
          </ac:picMkLst>
        </pc:picChg>
      </pc:sldChg>
      <pc:sldChg chg="addSp delSp modSp mod">
        <pc:chgData name="Sarah Gothard" userId="0e53f415fda5f162" providerId="LiveId" clId="{3B84BCDE-4567-4160-AD08-A61962071FC1}" dt="2021-03-03T21:47:52.911" v="19" actId="26606"/>
        <pc:sldMkLst>
          <pc:docMk/>
          <pc:sldMk cId="691559160" sldId="257"/>
        </pc:sldMkLst>
        <pc:spChg chg="ord">
          <ac:chgData name="Sarah Gothard" userId="0e53f415fda5f162" providerId="LiveId" clId="{3B84BCDE-4567-4160-AD08-A61962071FC1}" dt="2021-03-03T21:47:52.911" v="19" actId="26606"/>
          <ac:spMkLst>
            <pc:docMk/>
            <pc:sldMk cId="691559160" sldId="257"/>
            <ac:spMk id="6" creationId="{C0ED8DDB-906A-4C77-9EA7-92186BD93473}"/>
          </ac:spMkLst>
        </pc:spChg>
        <pc:spChg chg="del">
          <ac:chgData name="Sarah Gothard" userId="0e53f415fda5f162" providerId="LiveId" clId="{3B84BCDE-4567-4160-AD08-A61962071FC1}" dt="2021-03-03T21:47:52.911" v="19" actId="26606"/>
          <ac:spMkLst>
            <pc:docMk/>
            <pc:sldMk cId="691559160" sldId="257"/>
            <ac:spMk id="38" creationId="{32BC26D8-82FB-445E-AA49-62A77D7C1EE0}"/>
          </ac:spMkLst>
        </pc:spChg>
        <pc:spChg chg="del">
          <ac:chgData name="Sarah Gothard" userId="0e53f415fda5f162" providerId="LiveId" clId="{3B84BCDE-4567-4160-AD08-A61962071FC1}" dt="2021-03-03T21:47:52.911" v="19" actId="26606"/>
          <ac:spMkLst>
            <pc:docMk/>
            <pc:sldMk cId="691559160" sldId="257"/>
            <ac:spMk id="40" creationId="{CB44330D-EA18-4254-AA95-EB49948539B8}"/>
          </ac:spMkLst>
        </pc:spChg>
        <pc:spChg chg="add">
          <ac:chgData name="Sarah Gothard" userId="0e53f415fda5f162" providerId="LiveId" clId="{3B84BCDE-4567-4160-AD08-A61962071FC1}" dt="2021-03-03T21:47:52.911" v="19" actId="26606"/>
          <ac:spMkLst>
            <pc:docMk/>
            <pc:sldMk cId="691559160" sldId="257"/>
            <ac:spMk id="45" creationId="{32BC26D8-82FB-445E-AA49-62A77D7C1EE0}"/>
          </ac:spMkLst>
        </pc:spChg>
        <pc:spChg chg="add">
          <ac:chgData name="Sarah Gothard" userId="0e53f415fda5f162" providerId="LiveId" clId="{3B84BCDE-4567-4160-AD08-A61962071FC1}" dt="2021-03-03T21:47:52.911" v="19" actId="26606"/>
          <ac:spMkLst>
            <pc:docMk/>
            <pc:sldMk cId="691559160" sldId="257"/>
            <ac:spMk id="47" creationId="{CB44330D-EA18-4254-AA95-EB49948539B8}"/>
          </ac:spMkLst>
        </pc:spChg>
        <pc:picChg chg="add mod">
          <ac:chgData name="Sarah Gothard" userId="0e53f415fda5f162" providerId="LiveId" clId="{3B84BCDE-4567-4160-AD08-A61962071FC1}" dt="2021-03-03T21:47:52.911" v="19" actId="26606"/>
          <ac:picMkLst>
            <pc:docMk/>
            <pc:sldMk cId="691559160" sldId="257"/>
            <ac:picMk id="3" creationId="{198C5198-7A57-4AD3-9D2E-73BD56B00693}"/>
          </ac:picMkLst>
        </pc:picChg>
        <pc:picChg chg="del">
          <ac:chgData name="Sarah Gothard" userId="0e53f415fda5f162" providerId="LiveId" clId="{3B84BCDE-4567-4160-AD08-A61962071FC1}" dt="2021-03-03T21:46:31.771" v="1" actId="478"/>
          <ac:picMkLst>
            <pc:docMk/>
            <pc:sldMk cId="691559160" sldId="257"/>
            <ac:picMk id="7" creationId="{6708489C-8ACF-430F-8C4A-C9B7E9CCA4AE}"/>
          </ac:picMkLst>
        </pc:picChg>
      </pc:sldChg>
      <pc:sldChg chg="addSp delSp modSp add mod setBg delDesignElem">
        <pc:chgData name="Sarah Gothard" userId="0e53f415fda5f162" providerId="LiveId" clId="{3B84BCDE-4567-4160-AD08-A61962071FC1}" dt="2021-03-03T21:48:16.199" v="21" actId="26606"/>
        <pc:sldMkLst>
          <pc:docMk/>
          <pc:sldMk cId="3524448793" sldId="258"/>
        </pc:sldMkLst>
        <pc:spChg chg="ord">
          <ac:chgData name="Sarah Gothard" userId="0e53f415fda5f162" providerId="LiveId" clId="{3B84BCDE-4567-4160-AD08-A61962071FC1}" dt="2021-03-03T21:48:16.199" v="21" actId="26606"/>
          <ac:spMkLst>
            <pc:docMk/>
            <pc:sldMk cId="3524448793" sldId="258"/>
            <ac:spMk id="6" creationId="{C0ED8DDB-906A-4C77-9EA7-92186BD93473}"/>
          </ac:spMkLst>
        </pc:spChg>
        <pc:spChg chg="add">
          <ac:chgData name="Sarah Gothard" userId="0e53f415fda5f162" providerId="LiveId" clId="{3B84BCDE-4567-4160-AD08-A61962071FC1}" dt="2021-03-03T21:48:16.199" v="21" actId="26606"/>
          <ac:spMkLst>
            <pc:docMk/>
            <pc:sldMk cId="3524448793" sldId="258"/>
            <ac:spMk id="11" creationId="{32BC26D8-82FB-445E-AA49-62A77D7C1EE0}"/>
          </ac:spMkLst>
        </pc:spChg>
        <pc:spChg chg="add">
          <ac:chgData name="Sarah Gothard" userId="0e53f415fda5f162" providerId="LiveId" clId="{3B84BCDE-4567-4160-AD08-A61962071FC1}" dt="2021-03-03T21:48:16.199" v="21" actId="26606"/>
          <ac:spMkLst>
            <pc:docMk/>
            <pc:sldMk cId="3524448793" sldId="258"/>
            <ac:spMk id="13" creationId="{CB44330D-EA18-4254-AA95-EB49948539B8}"/>
          </ac:spMkLst>
        </pc:spChg>
        <pc:spChg chg="del">
          <ac:chgData name="Sarah Gothard" userId="0e53f415fda5f162" providerId="LiveId" clId="{3B84BCDE-4567-4160-AD08-A61962071FC1}" dt="2021-03-03T21:46:34.764" v="4"/>
          <ac:spMkLst>
            <pc:docMk/>
            <pc:sldMk cId="3524448793" sldId="258"/>
            <ac:spMk id="38" creationId="{32BC26D8-82FB-445E-AA49-62A77D7C1EE0}"/>
          </ac:spMkLst>
        </pc:spChg>
        <pc:spChg chg="del">
          <ac:chgData name="Sarah Gothard" userId="0e53f415fda5f162" providerId="LiveId" clId="{3B84BCDE-4567-4160-AD08-A61962071FC1}" dt="2021-03-03T21:46:34.764" v="4"/>
          <ac:spMkLst>
            <pc:docMk/>
            <pc:sldMk cId="3524448793" sldId="258"/>
            <ac:spMk id="40" creationId="{CB44330D-EA18-4254-AA95-EB49948539B8}"/>
          </ac:spMkLst>
        </pc:spChg>
        <pc:picChg chg="add mod">
          <ac:chgData name="Sarah Gothard" userId="0e53f415fda5f162" providerId="LiveId" clId="{3B84BCDE-4567-4160-AD08-A61962071FC1}" dt="2021-03-03T21:48:16.199" v="21" actId="26606"/>
          <ac:picMkLst>
            <pc:docMk/>
            <pc:sldMk cId="3524448793" sldId="258"/>
            <ac:picMk id="3" creationId="{C91692FC-3037-4830-943E-FC4BA02EB8A0}"/>
          </ac:picMkLst>
        </pc:picChg>
      </pc:sldChg>
      <pc:sldChg chg="addSp delSp modSp add mod setBg delDesignElem">
        <pc:chgData name="Sarah Gothard" userId="0e53f415fda5f162" providerId="LiveId" clId="{3B84BCDE-4567-4160-AD08-A61962071FC1}" dt="2021-03-03T21:50:01.952" v="27" actId="1035"/>
        <pc:sldMkLst>
          <pc:docMk/>
          <pc:sldMk cId="3512596363" sldId="259"/>
        </pc:sldMkLst>
        <pc:spChg chg="ord">
          <ac:chgData name="Sarah Gothard" userId="0e53f415fda5f162" providerId="LiveId" clId="{3B84BCDE-4567-4160-AD08-A61962071FC1}" dt="2021-03-03T21:49:29.895" v="25" actId="26606"/>
          <ac:spMkLst>
            <pc:docMk/>
            <pc:sldMk cId="3512596363" sldId="259"/>
            <ac:spMk id="6" creationId="{C0ED8DDB-906A-4C77-9EA7-92186BD93473}"/>
          </ac:spMkLst>
        </pc:spChg>
        <pc:spChg chg="add">
          <ac:chgData name="Sarah Gothard" userId="0e53f415fda5f162" providerId="LiveId" clId="{3B84BCDE-4567-4160-AD08-A61962071FC1}" dt="2021-03-03T21:49:29.895" v="25" actId="26606"/>
          <ac:spMkLst>
            <pc:docMk/>
            <pc:sldMk cId="3512596363" sldId="259"/>
            <ac:spMk id="11" creationId="{32BC26D8-82FB-445E-AA49-62A77D7C1EE0}"/>
          </ac:spMkLst>
        </pc:spChg>
        <pc:spChg chg="add">
          <ac:chgData name="Sarah Gothard" userId="0e53f415fda5f162" providerId="LiveId" clId="{3B84BCDE-4567-4160-AD08-A61962071FC1}" dt="2021-03-03T21:49:29.895" v="25" actId="26606"/>
          <ac:spMkLst>
            <pc:docMk/>
            <pc:sldMk cId="3512596363" sldId="259"/>
            <ac:spMk id="13" creationId="{CB44330D-EA18-4254-AA95-EB49948539B8}"/>
          </ac:spMkLst>
        </pc:spChg>
        <pc:spChg chg="del">
          <ac:chgData name="Sarah Gothard" userId="0e53f415fda5f162" providerId="LiveId" clId="{3B84BCDE-4567-4160-AD08-A61962071FC1}" dt="2021-03-03T21:46:34.926" v="6"/>
          <ac:spMkLst>
            <pc:docMk/>
            <pc:sldMk cId="3512596363" sldId="259"/>
            <ac:spMk id="38" creationId="{32BC26D8-82FB-445E-AA49-62A77D7C1EE0}"/>
          </ac:spMkLst>
        </pc:spChg>
        <pc:spChg chg="del">
          <ac:chgData name="Sarah Gothard" userId="0e53f415fda5f162" providerId="LiveId" clId="{3B84BCDE-4567-4160-AD08-A61962071FC1}" dt="2021-03-03T21:46:34.926" v="6"/>
          <ac:spMkLst>
            <pc:docMk/>
            <pc:sldMk cId="3512596363" sldId="259"/>
            <ac:spMk id="40" creationId="{CB44330D-EA18-4254-AA95-EB49948539B8}"/>
          </ac:spMkLst>
        </pc:spChg>
        <pc:picChg chg="add del">
          <ac:chgData name="Sarah Gothard" userId="0e53f415fda5f162" providerId="LiveId" clId="{3B84BCDE-4567-4160-AD08-A61962071FC1}" dt="2021-03-03T21:48:47.931" v="23" actId="22"/>
          <ac:picMkLst>
            <pc:docMk/>
            <pc:sldMk cId="3512596363" sldId="259"/>
            <ac:picMk id="3" creationId="{F484321E-5D66-4D17-A628-6E1E0A3E7069}"/>
          </ac:picMkLst>
        </pc:picChg>
        <pc:picChg chg="add mod">
          <ac:chgData name="Sarah Gothard" userId="0e53f415fda5f162" providerId="LiveId" clId="{3B84BCDE-4567-4160-AD08-A61962071FC1}" dt="2021-03-03T21:50:01.952" v="27" actId="1035"/>
          <ac:picMkLst>
            <pc:docMk/>
            <pc:sldMk cId="3512596363" sldId="259"/>
            <ac:picMk id="5" creationId="{FEA8EF84-95DF-485D-9E47-C6BCA1B80CBC}"/>
          </ac:picMkLst>
        </pc:picChg>
      </pc:sldChg>
      <pc:sldChg chg="addSp delSp modSp add mod setBg delDesignElem">
        <pc:chgData name="Sarah Gothard" userId="0e53f415fda5f162" providerId="LiveId" clId="{3B84BCDE-4567-4160-AD08-A61962071FC1}" dt="2021-03-03T21:50:23.951" v="31" actId="22"/>
        <pc:sldMkLst>
          <pc:docMk/>
          <pc:sldMk cId="1377359551" sldId="260"/>
        </pc:sldMkLst>
        <pc:spChg chg="ord">
          <ac:chgData name="Sarah Gothard" userId="0e53f415fda5f162" providerId="LiveId" clId="{3B84BCDE-4567-4160-AD08-A61962071FC1}" dt="2021-03-03T21:50:05.497" v="29" actId="26606"/>
          <ac:spMkLst>
            <pc:docMk/>
            <pc:sldMk cId="1377359551" sldId="260"/>
            <ac:spMk id="6" creationId="{C0ED8DDB-906A-4C77-9EA7-92186BD93473}"/>
          </ac:spMkLst>
        </pc:spChg>
        <pc:spChg chg="add">
          <ac:chgData name="Sarah Gothard" userId="0e53f415fda5f162" providerId="LiveId" clId="{3B84BCDE-4567-4160-AD08-A61962071FC1}" dt="2021-03-03T21:50:05.497" v="29" actId="26606"/>
          <ac:spMkLst>
            <pc:docMk/>
            <pc:sldMk cId="1377359551" sldId="260"/>
            <ac:spMk id="11" creationId="{32BC26D8-82FB-445E-AA49-62A77D7C1EE0}"/>
          </ac:spMkLst>
        </pc:spChg>
        <pc:spChg chg="add">
          <ac:chgData name="Sarah Gothard" userId="0e53f415fda5f162" providerId="LiveId" clId="{3B84BCDE-4567-4160-AD08-A61962071FC1}" dt="2021-03-03T21:50:05.497" v="29" actId="26606"/>
          <ac:spMkLst>
            <pc:docMk/>
            <pc:sldMk cId="1377359551" sldId="260"/>
            <ac:spMk id="13" creationId="{CB44330D-EA18-4254-AA95-EB49948539B8}"/>
          </ac:spMkLst>
        </pc:spChg>
        <pc:spChg chg="del">
          <ac:chgData name="Sarah Gothard" userId="0e53f415fda5f162" providerId="LiveId" clId="{3B84BCDE-4567-4160-AD08-A61962071FC1}" dt="2021-03-03T21:46:35.084" v="8"/>
          <ac:spMkLst>
            <pc:docMk/>
            <pc:sldMk cId="1377359551" sldId="260"/>
            <ac:spMk id="38" creationId="{32BC26D8-82FB-445E-AA49-62A77D7C1EE0}"/>
          </ac:spMkLst>
        </pc:spChg>
        <pc:spChg chg="del">
          <ac:chgData name="Sarah Gothard" userId="0e53f415fda5f162" providerId="LiveId" clId="{3B84BCDE-4567-4160-AD08-A61962071FC1}" dt="2021-03-03T21:46:35.084" v="8"/>
          <ac:spMkLst>
            <pc:docMk/>
            <pc:sldMk cId="1377359551" sldId="260"/>
            <ac:spMk id="40" creationId="{CB44330D-EA18-4254-AA95-EB49948539B8}"/>
          </ac:spMkLst>
        </pc:spChg>
        <pc:picChg chg="add mod">
          <ac:chgData name="Sarah Gothard" userId="0e53f415fda5f162" providerId="LiveId" clId="{3B84BCDE-4567-4160-AD08-A61962071FC1}" dt="2021-03-03T21:50:05.497" v="29" actId="26606"/>
          <ac:picMkLst>
            <pc:docMk/>
            <pc:sldMk cId="1377359551" sldId="260"/>
            <ac:picMk id="3" creationId="{D5755DB5-0EA9-4142-9BE7-340A69837A14}"/>
          </ac:picMkLst>
        </pc:picChg>
        <pc:picChg chg="add del">
          <ac:chgData name="Sarah Gothard" userId="0e53f415fda5f162" providerId="LiveId" clId="{3B84BCDE-4567-4160-AD08-A61962071FC1}" dt="2021-03-03T21:50:23.951" v="31" actId="22"/>
          <ac:picMkLst>
            <pc:docMk/>
            <pc:sldMk cId="1377359551" sldId="260"/>
            <ac:picMk id="5" creationId="{46D59CEA-0230-4D7A-B832-BC7423C1130D}"/>
          </ac:picMkLst>
        </pc:picChg>
      </pc:sldChg>
      <pc:sldChg chg="del">
        <pc:chgData name="Sarah Gothard" userId="0e53f415fda5f162" providerId="LiveId" clId="{3B84BCDE-4567-4160-AD08-A61962071FC1}" dt="2021-03-03T21:46:33.654" v="2" actId="47"/>
        <pc:sldMkLst>
          <pc:docMk/>
          <pc:sldMk cId="2606380808" sldId="260"/>
        </pc:sldMkLst>
      </pc:sldChg>
      <pc:sldChg chg="del">
        <pc:chgData name="Sarah Gothard" userId="0e53f415fda5f162" providerId="LiveId" clId="{3B84BCDE-4567-4160-AD08-A61962071FC1}" dt="2021-03-03T21:46:33.654" v="2" actId="47"/>
        <pc:sldMkLst>
          <pc:docMk/>
          <pc:sldMk cId="3465800887" sldId="261"/>
        </pc:sldMkLst>
      </pc:sldChg>
      <pc:sldChg chg="addSp delSp modSp add mod setBg delDesignElem">
        <pc:chgData name="Sarah Gothard" userId="0e53f415fda5f162" providerId="LiveId" clId="{3B84BCDE-4567-4160-AD08-A61962071FC1}" dt="2021-03-03T21:50:52.615" v="33" actId="26606"/>
        <pc:sldMkLst>
          <pc:docMk/>
          <pc:sldMk cId="3981865378" sldId="261"/>
        </pc:sldMkLst>
        <pc:spChg chg="ord">
          <ac:chgData name="Sarah Gothard" userId="0e53f415fda5f162" providerId="LiveId" clId="{3B84BCDE-4567-4160-AD08-A61962071FC1}" dt="2021-03-03T21:50:52.615" v="33" actId="26606"/>
          <ac:spMkLst>
            <pc:docMk/>
            <pc:sldMk cId="3981865378" sldId="261"/>
            <ac:spMk id="6" creationId="{C0ED8DDB-906A-4C77-9EA7-92186BD93473}"/>
          </ac:spMkLst>
        </pc:spChg>
        <pc:spChg chg="add">
          <ac:chgData name="Sarah Gothard" userId="0e53f415fda5f162" providerId="LiveId" clId="{3B84BCDE-4567-4160-AD08-A61962071FC1}" dt="2021-03-03T21:50:52.615" v="33" actId="26606"/>
          <ac:spMkLst>
            <pc:docMk/>
            <pc:sldMk cId="3981865378" sldId="261"/>
            <ac:spMk id="11" creationId="{32BC26D8-82FB-445E-AA49-62A77D7C1EE0}"/>
          </ac:spMkLst>
        </pc:spChg>
        <pc:spChg chg="add">
          <ac:chgData name="Sarah Gothard" userId="0e53f415fda5f162" providerId="LiveId" clId="{3B84BCDE-4567-4160-AD08-A61962071FC1}" dt="2021-03-03T21:50:52.615" v="33" actId="26606"/>
          <ac:spMkLst>
            <pc:docMk/>
            <pc:sldMk cId="3981865378" sldId="261"/>
            <ac:spMk id="13" creationId="{CB44330D-EA18-4254-AA95-EB49948539B8}"/>
          </ac:spMkLst>
        </pc:spChg>
        <pc:spChg chg="del">
          <ac:chgData name="Sarah Gothard" userId="0e53f415fda5f162" providerId="LiveId" clId="{3B84BCDE-4567-4160-AD08-A61962071FC1}" dt="2021-03-03T21:46:35.249" v="10"/>
          <ac:spMkLst>
            <pc:docMk/>
            <pc:sldMk cId="3981865378" sldId="261"/>
            <ac:spMk id="38" creationId="{32BC26D8-82FB-445E-AA49-62A77D7C1EE0}"/>
          </ac:spMkLst>
        </pc:spChg>
        <pc:spChg chg="del">
          <ac:chgData name="Sarah Gothard" userId="0e53f415fda5f162" providerId="LiveId" clId="{3B84BCDE-4567-4160-AD08-A61962071FC1}" dt="2021-03-03T21:46:35.249" v="10"/>
          <ac:spMkLst>
            <pc:docMk/>
            <pc:sldMk cId="3981865378" sldId="261"/>
            <ac:spMk id="40" creationId="{CB44330D-EA18-4254-AA95-EB49948539B8}"/>
          </ac:spMkLst>
        </pc:spChg>
        <pc:picChg chg="add mod">
          <ac:chgData name="Sarah Gothard" userId="0e53f415fda5f162" providerId="LiveId" clId="{3B84BCDE-4567-4160-AD08-A61962071FC1}" dt="2021-03-03T21:50:52.615" v="33" actId="26606"/>
          <ac:picMkLst>
            <pc:docMk/>
            <pc:sldMk cId="3981865378" sldId="261"/>
            <ac:picMk id="3" creationId="{19B43127-B25C-48CB-878C-596E25765D14}"/>
          </ac:picMkLst>
        </pc:picChg>
      </pc:sldChg>
      <pc:sldChg chg="del">
        <pc:chgData name="Sarah Gothard" userId="0e53f415fda5f162" providerId="LiveId" clId="{3B84BCDE-4567-4160-AD08-A61962071FC1}" dt="2021-03-03T21:46:33.654" v="2" actId="47"/>
        <pc:sldMkLst>
          <pc:docMk/>
          <pc:sldMk cId="870434136" sldId="262"/>
        </pc:sldMkLst>
      </pc:sldChg>
      <pc:sldChg chg="addSp delSp modSp add mod setBg delDesignElem">
        <pc:chgData name="Sarah Gothard" userId="0e53f415fda5f162" providerId="LiveId" clId="{3B84BCDE-4567-4160-AD08-A61962071FC1}" dt="2021-03-03T21:51:49.636" v="35" actId="26606"/>
        <pc:sldMkLst>
          <pc:docMk/>
          <pc:sldMk cId="4086641091" sldId="262"/>
        </pc:sldMkLst>
        <pc:spChg chg="ord">
          <ac:chgData name="Sarah Gothard" userId="0e53f415fda5f162" providerId="LiveId" clId="{3B84BCDE-4567-4160-AD08-A61962071FC1}" dt="2021-03-03T21:51:49.636" v="35" actId="26606"/>
          <ac:spMkLst>
            <pc:docMk/>
            <pc:sldMk cId="4086641091" sldId="262"/>
            <ac:spMk id="6" creationId="{C0ED8DDB-906A-4C77-9EA7-92186BD93473}"/>
          </ac:spMkLst>
        </pc:spChg>
        <pc:spChg chg="add">
          <ac:chgData name="Sarah Gothard" userId="0e53f415fda5f162" providerId="LiveId" clId="{3B84BCDE-4567-4160-AD08-A61962071FC1}" dt="2021-03-03T21:51:49.636" v="35" actId="26606"/>
          <ac:spMkLst>
            <pc:docMk/>
            <pc:sldMk cId="4086641091" sldId="262"/>
            <ac:spMk id="11" creationId="{32BC26D8-82FB-445E-AA49-62A77D7C1EE0}"/>
          </ac:spMkLst>
        </pc:spChg>
        <pc:spChg chg="add">
          <ac:chgData name="Sarah Gothard" userId="0e53f415fda5f162" providerId="LiveId" clId="{3B84BCDE-4567-4160-AD08-A61962071FC1}" dt="2021-03-03T21:51:49.636" v="35" actId="26606"/>
          <ac:spMkLst>
            <pc:docMk/>
            <pc:sldMk cId="4086641091" sldId="262"/>
            <ac:spMk id="13" creationId="{CB44330D-EA18-4254-AA95-EB49948539B8}"/>
          </ac:spMkLst>
        </pc:spChg>
        <pc:spChg chg="del">
          <ac:chgData name="Sarah Gothard" userId="0e53f415fda5f162" providerId="LiveId" clId="{3B84BCDE-4567-4160-AD08-A61962071FC1}" dt="2021-03-03T21:46:35.446" v="12"/>
          <ac:spMkLst>
            <pc:docMk/>
            <pc:sldMk cId="4086641091" sldId="262"/>
            <ac:spMk id="38" creationId="{32BC26D8-82FB-445E-AA49-62A77D7C1EE0}"/>
          </ac:spMkLst>
        </pc:spChg>
        <pc:spChg chg="del">
          <ac:chgData name="Sarah Gothard" userId="0e53f415fda5f162" providerId="LiveId" clId="{3B84BCDE-4567-4160-AD08-A61962071FC1}" dt="2021-03-03T21:46:35.446" v="12"/>
          <ac:spMkLst>
            <pc:docMk/>
            <pc:sldMk cId="4086641091" sldId="262"/>
            <ac:spMk id="40" creationId="{CB44330D-EA18-4254-AA95-EB49948539B8}"/>
          </ac:spMkLst>
        </pc:spChg>
        <pc:picChg chg="add mod">
          <ac:chgData name="Sarah Gothard" userId="0e53f415fda5f162" providerId="LiveId" clId="{3B84BCDE-4567-4160-AD08-A61962071FC1}" dt="2021-03-03T21:51:49.636" v="35" actId="26606"/>
          <ac:picMkLst>
            <pc:docMk/>
            <pc:sldMk cId="4086641091" sldId="262"/>
            <ac:picMk id="3" creationId="{21EB2D81-EF37-4019-9CF4-F70A4117EAB3}"/>
          </ac:picMkLst>
        </pc:picChg>
      </pc:sldChg>
      <pc:sldChg chg="del">
        <pc:chgData name="Sarah Gothard" userId="0e53f415fda5f162" providerId="LiveId" clId="{3B84BCDE-4567-4160-AD08-A61962071FC1}" dt="2021-03-03T21:46:33.654" v="2" actId="47"/>
        <pc:sldMkLst>
          <pc:docMk/>
          <pc:sldMk cId="570310340" sldId="263"/>
        </pc:sldMkLst>
      </pc:sldChg>
      <pc:sldChg chg="addSp delSp modSp add mod setBg delDesignElem">
        <pc:chgData name="Sarah Gothard" userId="0e53f415fda5f162" providerId="LiveId" clId="{3B84BCDE-4567-4160-AD08-A61962071FC1}" dt="2021-03-03T21:53:06.861" v="45" actId="26606"/>
        <pc:sldMkLst>
          <pc:docMk/>
          <pc:sldMk cId="1271784149" sldId="263"/>
        </pc:sldMkLst>
        <pc:spChg chg="ord">
          <ac:chgData name="Sarah Gothard" userId="0e53f415fda5f162" providerId="LiveId" clId="{3B84BCDE-4567-4160-AD08-A61962071FC1}" dt="2021-03-03T21:53:06.861" v="45" actId="26606"/>
          <ac:spMkLst>
            <pc:docMk/>
            <pc:sldMk cId="1271784149" sldId="263"/>
            <ac:spMk id="6" creationId="{C0ED8DDB-906A-4C77-9EA7-92186BD93473}"/>
          </ac:spMkLst>
        </pc:spChg>
        <pc:spChg chg="add del">
          <ac:chgData name="Sarah Gothard" userId="0e53f415fda5f162" providerId="LiveId" clId="{3B84BCDE-4567-4160-AD08-A61962071FC1}" dt="2021-03-03T21:53:06.861" v="45" actId="26606"/>
          <ac:spMkLst>
            <pc:docMk/>
            <pc:sldMk cId="1271784149" sldId="263"/>
            <ac:spMk id="11" creationId="{32BC26D8-82FB-445E-AA49-62A77D7C1EE0}"/>
          </ac:spMkLst>
        </pc:spChg>
        <pc:spChg chg="add del">
          <ac:chgData name="Sarah Gothard" userId="0e53f415fda5f162" providerId="LiveId" clId="{3B84BCDE-4567-4160-AD08-A61962071FC1}" dt="2021-03-03T21:53:06.861" v="45" actId="26606"/>
          <ac:spMkLst>
            <pc:docMk/>
            <pc:sldMk cId="1271784149" sldId="263"/>
            <ac:spMk id="13" creationId="{CB44330D-EA18-4254-AA95-EB49948539B8}"/>
          </ac:spMkLst>
        </pc:spChg>
        <pc:spChg chg="add">
          <ac:chgData name="Sarah Gothard" userId="0e53f415fda5f162" providerId="LiveId" clId="{3B84BCDE-4567-4160-AD08-A61962071FC1}" dt="2021-03-03T21:53:06.861" v="45" actId="26606"/>
          <ac:spMkLst>
            <pc:docMk/>
            <pc:sldMk cId="1271784149" sldId="263"/>
            <ac:spMk id="18" creationId="{32BC26D8-82FB-445E-AA49-62A77D7C1EE0}"/>
          </ac:spMkLst>
        </pc:spChg>
        <pc:spChg chg="add">
          <ac:chgData name="Sarah Gothard" userId="0e53f415fda5f162" providerId="LiveId" clId="{3B84BCDE-4567-4160-AD08-A61962071FC1}" dt="2021-03-03T21:53:06.861" v="45" actId="26606"/>
          <ac:spMkLst>
            <pc:docMk/>
            <pc:sldMk cId="1271784149" sldId="263"/>
            <ac:spMk id="20" creationId="{CB44330D-EA18-4254-AA95-EB49948539B8}"/>
          </ac:spMkLst>
        </pc:spChg>
        <pc:spChg chg="del">
          <ac:chgData name="Sarah Gothard" userId="0e53f415fda5f162" providerId="LiveId" clId="{3B84BCDE-4567-4160-AD08-A61962071FC1}" dt="2021-03-03T21:46:35.577" v="14"/>
          <ac:spMkLst>
            <pc:docMk/>
            <pc:sldMk cId="1271784149" sldId="263"/>
            <ac:spMk id="38" creationId="{32BC26D8-82FB-445E-AA49-62A77D7C1EE0}"/>
          </ac:spMkLst>
        </pc:spChg>
        <pc:spChg chg="del">
          <ac:chgData name="Sarah Gothard" userId="0e53f415fda5f162" providerId="LiveId" clId="{3B84BCDE-4567-4160-AD08-A61962071FC1}" dt="2021-03-03T21:46:35.577" v="14"/>
          <ac:spMkLst>
            <pc:docMk/>
            <pc:sldMk cId="1271784149" sldId="263"/>
            <ac:spMk id="40" creationId="{CB44330D-EA18-4254-AA95-EB49948539B8}"/>
          </ac:spMkLst>
        </pc:spChg>
        <pc:picChg chg="add del mod">
          <ac:chgData name="Sarah Gothard" userId="0e53f415fda5f162" providerId="LiveId" clId="{3B84BCDE-4567-4160-AD08-A61962071FC1}" dt="2021-03-03T21:53:05.164" v="43" actId="478"/>
          <ac:picMkLst>
            <pc:docMk/>
            <pc:sldMk cId="1271784149" sldId="263"/>
            <ac:picMk id="3" creationId="{D7EE9FB9-D83F-40B7-924C-23243E159C1A}"/>
          </ac:picMkLst>
        </pc:picChg>
        <pc:picChg chg="add mod">
          <ac:chgData name="Sarah Gothard" userId="0e53f415fda5f162" providerId="LiveId" clId="{3B84BCDE-4567-4160-AD08-A61962071FC1}" dt="2021-03-03T21:53:06.861" v="45" actId="26606"/>
          <ac:picMkLst>
            <pc:docMk/>
            <pc:sldMk cId="1271784149" sldId="263"/>
            <ac:picMk id="5" creationId="{08C18FCF-5300-4EDC-BB65-FF595541FDF0}"/>
          </ac:picMkLst>
        </pc:picChg>
      </pc:sldChg>
      <pc:sldChg chg="addSp modSp add mod setBg">
        <pc:chgData name="Sarah Gothard" userId="0e53f415fda5f162" providerId="LiveId" clId="{3B84BCDE-4567-4160-AD08-A61962071FC1}" dt="2021-03-03T21:53:54.043" v="47" actId="26606"/>
        <pc:sldMkLst>
          <pc:docMk/>
          <pc:sldMk cId="1342414325" sldId="264"/>
        </pc:sldMkLst>
        <pc:spChg chg="ord">
          <ac:chgData name="Sarah Gothard" userId="0e53f415fda5f162" providerId="LiveId" clId="{3B84BCDE-4567-4160-AD08-A61962071FC1}" dt="2021-03-03T21:53:54.043" v="47" actId="26606"/>
          <ac:spMkLst>
            <pc:docMk/>
            <pc:sldMk cId="1342414325" sldId="264"/>
            <ac:spMk id="6" creationId="{C0ED8DDB-906A-4C77-9EA7-92186BD93473}"/>
          </ac:spMkLst>
        </pc:spChg>
        <pc:spChg chg="add">
          <ac:chgData name="Sarah Gothard" userId="0e53f415fda5f162" providerId="LiveId" clId="{3B84BCDE-4567-4160-AD08-A61962071FC1}" dt="2021-03-03T21:53:54.043" v="47" actId="26606"/>
          <ac:spMkLst>
            <pc:docMk/>
            <pc:sldMk cId="1342414325" sldId="264"/>
            <ac:spMk id="11" creationId="{32BC26D8-82FB-445E-AA49-62A77D7C1EE0}"/>
          </ac:spMkLst>
        </pc:spChg>
        <pc:spChg chg="add">
          <ac:chgData name="Sarah Gothard" userId="0e53f415fda5f162" providerId="LiveId" clId="{3B84BCDE-4567-4160-AD08-A61962071FC1}" dt="2021-03-03T21:53:54.043" v="47" actId="26606"/>
          <ac:spMkLst>
            <pc:docMk/>
            <pc:sldMk cId="1342414325" sldId="264"/>
            <ac:spMk id="13" creationId="{CB44330D-EA18-4254-AA95-EB49948539B8}"/>
          </ac:spMkLst>
        </pc:spChg>
        <pc:picChg chg="add mod">
          <ac:chgData name="Sarah Gothard" userId="0e53f415fda5f162" providerId="LiveId" clId="{3B84BCDE-4567-4160-AD08-A61962071FC1}" dt="2021-03-03T21:53:54.043" v="47" actId="26606"/>
          <ac:picMkLst>
            <pc:docMk/>
            <pc:sldMk cId="1342414325" sldId="264"/>
            <ac:picMk id="3" creationId="{0A7437D3-71D5-4C57-A958-B3A025B07750}"/>
          </ac:picMkLst>
        </pc:picChg>
      </pc:sldChg>
      <pc:sldChg chg="addSp modSp add mod setBg">
        <pc:chgData name="Sarah Gothard" userId="0e53f415fda5f162" providerId="LiveId" clId="{3B84BCDE-4567-4160-AD08-A61962071FC1}" dt="2021-03-03T21:54:45.824" v="51" actId="1035"/>
        <pc:sldMkLst>
          <pc:docMk/>
          <pc:sldMk cId="3591168909" sldId="265"/>
        </pc:sldMkLst>
        <pc:spChg chg="ord">
          <ac:chgData name="Sarah Gothard" userId="0e53f415fda5f162" providerId="LiveId" clId="{3B84BCDE-4567-4160-AD08-A61962071FC1}" dt="2021-03-03T21:54:04.317" v="49" actId="26606"/>
          <ac:spMkLst>
            <pc:docMk/>
            <pc:sldMk cId="3591168909" sldId="265"/>
            <ac:spMk id="6" creationId="{C0ED8DDB-906A-4C77-9EA7-92186BD93473}"/>
          </ac:spMkLst>
        </pc:spChg>
        <pc:spChg chg="add">
          <ac:chgData name="Sarah Gothard" userId="0e53f415fda5f162" providerId="LiveId" clId="{3B84BCDE-4567-4160-AD08-A61962071FC1}" dt="2021-03-03T21:54:04.317" v="49" actId="26606"/>
          <ac:spMkLst>
            <pc:docMk/>
            <pc:sldMk cId="3591168909" sldId="265"/>
            <ac:spMk id="11" creationId="{32BC26D8-82FB-445E-AA49-62A77D7C1EE0}"/>
          </ac:spMkLst>
        </pc:spChg>
        <pc:spChg chg="add">
          <ac:chgData name="Sarah Gothard" userId="0e53f415fda5f162" providerId="LiveId" clId="{3B84BCDE-4567-4160-AD08-A61962071FC1}" dt="2021-03-03T21:54:04.317" v="49" actId="26606"/>
          <ac:spMkLst>
            <pc:docMk/>
            <pc:sldMk cId="3591168909" sldId="265"/>
            <ac:spMk id="13" creationId="{CB44330D-EA18-4254-AA95-EB49948539B8}"/>
          </ac:spMkLst>
        </pc:spChg>
        <pc:picChg chg="add mod">
          <ac:chgData name="Sarah Gothard" userId="0e53f415fda5f162" providerId="LiveId" clId="{3B84BCDE-4567-4160-AD08-A61962071FC1}" dt="2021-03-03T21:54:45.824" v="51" actId="1035"/>
          <ac:picMkLst>
            <pc:docMk/>
            <pc:sldMk cId="3591168909" sldId="265"/>
            <ac:picMk id="3" creationId="{1F92BAA5-0186-4C90-88E0-AC30C6CF2400}"/>
          </ac:picMkLst>
        </pc:picChg>
      </pc:sldChg>
      <pc:sldChg chg="addSp modSp add mod setBg">
        <pc:chgData name="Sarah Gothard" userId="0e53f415fda5f162" providerId="LiveId" clId="{3B84BCDE-4567-4160-AD08-A61962071FC1}" dt="2021-03-03T21:54:49.512" v="53" actId="26606"/>
        <pc:sldMkLst>
          <pc:docMk/>
          <pc:sldMk cId="1563178580" sldId="266"/>
        </pc:sldMkLst>
        <pc:spChg chg="ord">
          <ac:chgData name="Sarah Gothard" userId="0e53f415fda5f162" providerId="LiveId" clId="{3B84BCDE-4567-4160-AD08-A61962071FC1}" dt="2021-03-03T21:54:49.512" v="53" actId="26606"/>
          <ac:spMkLst>
            <pc:docMk/>
            <pc:sldMk cId="1563178580" sldId="266"/>
            <ac:spMk id="6" creationId="{C0ED8DDB-906A-4C77-9EA7-92186BD93473}"/>
          </ac:spMkLst>
        </pc:spChg>
        <pc:spChg chg="add">
          <ac:chgData name="Sarah Gothard" userId="0e53f415fda5f162" providerId="LiveId" clId="{3B84BCDE-4567-4160-AD08-A61962071FC1}" dt="2021-03-03T21:54:49.512" v="53" actId="26606"/>
          <ac:spMkLst>
            <pc:docMk/>
            <pc:sldMk cId="1563178580" sldId="266"/>
            <ac:spMk id="11" creationId="{32BC26D8-82FB-445E-AA49-62A77D7C1EE0}"/>
          </ac:spMkLst>
        </pc:spChg>
        <pc:spChg chg="add">
          <ac:chgData name="Sarah Gothard" userId="0e53f415fda5f162" providerId="LiveId" clId="{3B84BCDE-4567-4160-AD08-A61962071FC1}" dt="2021-03-03T21:54:49.512" v="53" actId="26606"/>
          <ac:spMkLst>
            <pc:docMk/>
            <pc:sldMk cId="1563178580" sldId="266"/>
            <ac:spMk id="13" creationId="{CB44330D-EA18-4254-AA95-EB49948539B8}"/>
          </ac:spMkLst>
        </pc:spChg>
        <pc:picChg chg="add mod">
          <ac:chgData name="Sarah Gothard" userId="0e53f415fda5f162" providerId="LiveId" clId="{3B84BCDE-4567-4160-AD08-A61962071FC1}" dt="2021-03-03T21:54:49.512" v="53" actId="26606"/>
          <ac:picMkLst>
            <pc:docMk/>
            <pc:sldMk cId="1563178580" sldId="266"/>
            <ac:picMk id="3" creationId="{370B5220-002A-49A8-805C-C329C6599873}"/>
          </ac:picMkLst>
        </pc:picChg>
      </pc:sldChg>
      <pc:sldChg chg="addSp modSp add mod setBg">
        <pc:chgData name="Sarah Gothard" userId="0e53f415fda5f162" providerId="LiveId" clId="{3B84BCDE-4567-4160-AD08-A61962071FC1}" dt="2021-03-03T21:55:23.058" v="59" actId="26606"/>
        <pc:sldMkLst>
          <pc:docMk/>
          <pc:sldMk cId="568843271" sldId="267"/>
        </pc:sldMkLst>
        <pc:spChg chg="ord">
          <ac:chgData name="Sarah Gothard" userId="0e53f415fda5f162" providerId="LiveId" clId="{3B84BCDE-4567-4160-AD08-A61962071FC1}" dt="2021-03-03T21:55:23.058" v="59" actId="26606"/>
          <ac:spMkLst>
            <pc:docMk/>
            <pc:sldMk cId="568843271" sldId="267"/>
            <ac:spMk id="6" creationId="{C0ED8DDB-906A-4C77-9EA7-92186BD93473}"/>
          </ac:spMkLst>
        </pc:spChg>
        <pc:spChg chg="add">
          <ac:chgData name="Sarah Gothard" userId="0e53f415fda5f162" providerId="LiveId" clId="{3B84BCDE-4567-4160-AD08-A61962071FC1}" dt="2021-03-03T21:55:23.058" v="59" actId="26606"/>
          <ac:spMkLst>
            <pc:docMk/>
            <pc:sldMk cId="568843271" sldId="267"/>
            <ac:spMk id="11" creationId="{32BC26D8-82FB-445E-AA49-62A77D7C1EE0}"/>
          </ac:spMkLst>
        </pc:spChg>
        <pc:spChg chg="add">
          <ac:chgData name="Sarah Gothard" userId="0e53f415fda5f162" providerId="LiveId" clId="{3B84BCDE-4567-4160-AD08-A61962071FC1}" dt="2021-03-03T21:55:23.058" v="59" actId="26606"/>
          <ac:spMkLst>
            <pc:docMk/>
            <pc:sldMk cId="568843271" sldId="267"/>
            <ac:spMk id="13" creationId="{CB44330D-EA18-4254-AA95-EB49948539B8}"/>
          </ac:spMkLst>
        </pc:spChg>
        <pc:picChg chg="add mod">
          <ac:chgData name="Sarah Gothard" userId="0e53f415fda5f162" providerId="LiveId" clId="{3B84BCDE-4567-4160-AD08-A61962071FC1}" dt="2021-03-03T21:55:23.058" v="59" actId="26606"/>
          <ac:picMkLst>
            <pc:docMk/>
            <pc:sldMk cId="568843271" sldId="267"/>
            <ac:picMk id="3" creationId="{FB088505-199E-4A1C-85C3-AD60E12C96A7}"/>
          </ac:picMkLst>
        </pc:picChg>
      </pc:sldChg>
      <pc:sldChg chg="del">
        <pc:chgData name="Sarah Gothard" userId="0e53f415fda5f162" providerId="LiveId" clId="{3B84BCDE-4567-4160-AD08-A61962071FC1}" dt="2021-03-03T21:46:33.654" v="2" actId="47"/>
        <pc:sldMkLst>
          <pc:docMk/>
          <pc:sldMk cId="1493627023" sldId="268"/>
        </pc:sldMkLst>
      </pc:sldChg>
      <pc:sldChg chg="add del">
        <pc:chgData name="Sarah Gothard" userId="0e53f415fda5f162" providerId="LiveId" clId="{3B84BCDE-4567-4160-AD08-A61962071FC1}" dt="2021-03-03T21:55:12.776" v="57" actId="47"/>
        <pc:sldMkLst>
          <pc:docMk/>
          <pc:sldMk cId="1831369465" sldId="268"/>
        </pc:sldMkLst>
      </pc:sldChg>
      <pc:sldChg chg="del">
        <pc:chgData name="Sarah Gothard" userId="0e53f415fda5f162" providerId="LiveId" clId="{3B84BCDE-4567-4160-AD08-A61962071FC1}" dt="2021-03-03T21:46:33.654" v="2" actId="47"/>
        <pc:sldMkLst>
          <pc:docMk/>
          <pc:sldMk cId="1304049774" sldId="269"/>
        </pc:sldMkLst>
      </pc:sldChg>
      <pc:sldChg chg="addSp delSp add mod setBg delDesignElem">
        <pc:chgData name="Sarah Gothard" userId="0e53f415fda5f162" providerId="LiveId" clId="{3B84BCDE-4567-4160-AD08-A61962071FC1}" dt="2021-03-03T21:55:11.070" v="56" actId="26606"/>
        <pc:sldMkLst>
          <pc:docMk/>
          <pc:sldMk cId="4223624446" sldId="269"/>
        </pc:sldMkLst>
        <pc:spChg chg="add">
          <ac:chgData name="Sarah Gothard" userId="0e53f415fda5f162" providerId="LiveId" clId="{3B84BCDE-4567-4160-AD08-A61962071FC1}" dt="2021-03-03T21:55:11.070" v="56" actId="26606"/>
          <ac:spMkLst>
            <pc:docMk/>
            <pc:sldMk cId="4223624446" sldId="269"/>
            <ac:spMk id="8" creationId="{32BC26D8-82FB-445E-AA49-62A77D7C1EE0}"/>
          </ac:spMkLst>
        </pc:spChg>
        <pc:spChg chg="add">
          <ac:chgData name="Sarah Gothard" userId="0e53f415fda5f162" providerId="LiveId" clId="{3B84BCDE-4567-4160-AD08-A61962071FC1}" dt="2021-03-03T21:55:11.070" v="56" actId="26606"/>
          <ac:spMkLst>
            <pc:docMk/>
            <pc:sldMk cId="4223624446" sldId="269"/>
            <ac:spMk id="9" creationId="{CB44330D-EA18-4254-AA95-EB49948539B8}"/>
          </ac:spMkLst>
        </pc:spChg>
        <pc:spChg chg="del">
          <ac:chgData name="Sarah Gothard" userId="0e53f415fda5f162" providerId="LiveId" clId="{3B84BCDE-4567-4160-AD08-A61962071FC1}" dt="2021-03-03T21:55:09.897" v="55"/>
          <ac:spMkLst>
            <pc:docMk/>
            <pc:sldMk cId="4223624446" sldId="269"/>
            <ac:spMk id="11" creationId="{32BC26D8-82FB-445E-AA49-62A77D7C1EE0}"/>
          </ac:spMkLst>
        </pc:spChg>
        <pc:spChg chg="del">
          <ac:chgData name="Sarah Gothard" userId="0e53f415fda5f162" providerId="LiveId" clId="{3B84BCDE-4567-4160-AD08-A61962071FC1}" dt="2021-03-03T21:55:09.897" v="55"/>
          <ac:spMkLst>
            <pc:docMk/>
            <pc:sldMk cId="4223624446" sldId="269"/>
            <ac:spMk id="13" creationId="{CB44330D-EA18-4254-AA95-EB49948539B8}"/>
          </ac:spMkLst>
        </pc:spChg>
      </pc:sldChg>
      <pc:sldChg chg="del">
        <pc:chgData name="Sarah Gothard" userId="0e53f415fda5f162" providerId="LiveId" clId="{3B84BCDE-4567-4160-AD08-A61962071FC1}" dt="2021-03-03T21:46:33.654" v="2" actId="47"/>
        <pc:sldMkLst>
          <pc:docMk/>
          <pc:sldMk cId="1482767467" sldId="270"/>
        </pc:sldMkLst>
      </pc:sldChg>
      <pc:sldChg chg="del">
        <pc:chgData name="Sarah Gothard" userId="0e53f415fda5f162" providerId="LiveId" clId="{3B84BCDE-4567-4160-AD08-A61962071FC1}" dt="2021-03-03T21:46:33.654" v="2" actId="47"/>
        <pc:sldMkLst>
          <pc:docMk/>
          <pc:sldMk cId="4237792853" sldId="27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6CCD39-E2F8-4E7C-8230-E0EE8C11911F}" type="datetimeFigureOut">
              <a:rPr lang="en-US" smtClean="0"/>
              <a:t>3/3/2021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B41FCF-9BA3-4631-BBA8-A9D13653F8B6}" type="slidenum">
              <a:rPr lang="en-US" smtClean="0"/>
              <a:t>‹#›</a:t>
            </a:fld>
            <a:endParaRPr lang="en-US" dirty="0"/>
          </a:p>
        </p:txBody>
      </p:sp>
    </p:spTree>
    <p:extLst>
      <p:ext uri="{BB962C8B-B14F-4D97-AF65-F5344CB8AC3E}">
        <p14:creationId xmlns:p14="http://schemas.microsoft.com/office/powerpoint/2010/main" val="28616937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5"/>
          </p:nvPr>
        </p:nvSpPr>
        <p:spPr/>
        <p:txBody>
          <a:bodyPr/>
          <a:lstStyle/>
          <a:p>
            <a:fld id="{B4B41FCF-9BA3-4631-BBA8-A9D13653F8B6}" type="slidenum">
              <a:rPr lang="en-US" smtClean="0"/>
              <a:t>1</a:t>
            </a:fld>
            <a:endParaRPr lang="en-US" dirty="0"/>
          </a:p>
        </p:txBody>
      </p:sp>
    </p:spTree>
    <p:extLst>
      <p:ext uri="{BB962C8B-B14F-4D97-AF65-F5344CB8AC3E}">
        <p14:creationId xmlns:p14="http://schemas.microsoft.com/office/powerpoint/2010/main" val="1468405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889DD-C7F0-41D8-98BE-12C045F87D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98D8AAE-A925-4F04-B7EE-43F5A8BC08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753400-8548-4C2E-9E51-3CFAC82A6A0B}"/>
              </a:ext>
            </a:extLst>
          </p:cNvPr>
          <p:cNvSpPr>
            <a:spLocks noGrp="1"/>
          </p:cNvSpPr>
          <p:nvPr>
            <p:ph type="dt" sz="half" idx="10"/>
          </p:nvPr>
        </p:nvSpPr>
        <p:spPr/>
        <p:txBody>
          <a:bodyPr/>
          <a:lstStyle/>
          <a:p>
            <a:fld id="{A46D59B1-135F-42F6-A7BF-45791C933D59}" type="datetime1">
              <a:rPr lang="en-US" smtClean="0"/>
              <a:t>3/3/2021</a:t>
            </a:fld>
            <a:endParaRPr lang="en-US" dirty="0"/>
          </a:p>
        </p:txBody>
      </p:sp>
      <p:sp>
        <p:nvSpPr>
          <p:cNvPr id="5" name="Footer Placeholder 4">
            <a:extLst>
              <a:ext uri="{FF2B5EF4-FFF2-40B4-BE49-F238E27FC236}">
                <a16:creationId xmlns:a16="http://schemas.microsoft.com/office/drawing/2014/main" id="{3E7B7ED2-8D28-4278-9BDE-7AD1908618D6}"/>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A343B7FD-2544-4151-8C3D-8232F853D4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830879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499CC-9B58-491E-A129-28DBC29524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848B27F-52EF-431F-9D43-552C32559F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944BC8-0616-4613-8AD6-2682170B07EF}"/>
              </a:ext>
            </a:extLst>
          </p:cNvPr>
          <p:cNvSpPr>
            <a:spLocks noGrp="1"/>
          </p:cNvSpPr>
          <p:nvPr>
            <p:ph type="dt" sz="half" idx="10"/>
          </p:nvPr>
        </p:nvSpPr>
        <p:spPr/>
        <p:txBody>
          <a:bodyPr/>
          <a:lstStyle/>
          <a:p>
            <a:fld id="{39B9EAFC-8F40-49A6-B199-C0C49BBDBC03}" type="datetime1">
              <a:rPr lang="en-US" smtClean="0"/>
              <a:t>3/3/2021</a:t>
            </a:fld>
            <a:endParaRPr lang="en-US" dirty="0"/>
          </a:p>
        </p:txBody>
      </p:sp>
      <p:sp>
        <p:nvSpPr>
          <p:cNvPr id="5" name="Footer Placeholder 4">
            <a:extLst>
              <a:ext uri="{FF2B5EF4-FFF2-40B4-BE49-F238E27FC236}">
                <a16:creationId xmlns:a16="http://schemas.microsoft.com/office/drawing/2014/main" id="{BFFF4A9D-B402-445E-B6F4-C6372B3625CB}"/>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8D3E1086-C6AF-4E85-A01D-C627674DBFA0}"/>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3423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3B55AC2-E8F2-4D7F-A06A-6748E3DDE6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A6EDAA-5EA6-48E4-AF42-FC5817FC3C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FCE76-9830-4D18-8A28-8E93AC3E3CF1}"/>
              </a:ext>
            </a:extLst>
          </p:cNvPr>
          <p:cNvSpPr>
            <a:spLocks noGrp="1"/>
          </p:cNvSpPr>
          <p:nvPr>
            <p:ph type="dt" sz="half" idx="10"/>
          </p:nvPr>
        </p:nvSpPr>
        <p:spPr/>
        <p:txBody>
          <a:bodyPr/>
          <a:lstStyle/>
          <a:p>
            <a:fld id="{C5576FF9-F392-4199-BB7E-CEDEB4547238}" type="datetime1">
              <a:rPr lang="en-US" smtClean="0"/>
              <a:t>3/3/2021</a:t>
            </a:fld>
            <a:endParaRPr lang="en-US" dirty="0"/>
          </a:p>
        </p:txBody>
      </p:sp>
      <p:sp>
        <p:nvSpPr>
          <p:cNvPr id="5" name="Footer Placeholder 4">
            <a:extLst>
              <a:ext uri="{FF2B5EF4-FFF2-40B4-BE49-F238E27FC236}">
                <a16:creationId xmlns:a16="http://schemas.microsoft.com/office/drawing/2014/main" id="{F5144238-4756-4447-AA96-5CB1B8C7BB4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04F8C19-88C2-4FAC-A2B0-3E33B48F82C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002022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11AB5D-62DB-4173-958C-3A3C59D7DF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F355E4-DEC1-4A54-A440-1C4EF98AC6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812C3C-3D45-47BD-B4C1-2990CC9D5A8A}"/>
              </a:ext>
            </a:extLst>
          </p:cNvPr>
          <p:cNvSpPr>
            <a:spLocks noGrp="1"/>
          </p:cNvSpPr>
          <p:nvPr>
            <p:ph type="dt" sz="half" idx="10"/>
          </p:nvPr>
        </p:nvSpPr>
        <p:spPr/>
        <p:txBody>
          <a:bodyPr/>
          <a:lstStyle/>
          <a:p>
            <a:fld id="{AA59DF7D-0636-4054-9DF9-CEC80644791F}" type="datetime1">
              <a:rPr lang="en-US" smtClean="0"/>
              <a:t>3/3/2021</a:t>
            </a:fld>
            <a:endParaRPr lang="en-US" dirty="0"/>
          </a:p>
        </p:txBody>
      </p:sp>
      <p:sp>
        <p:nvSpPr>
          <p:cNvPr id="5" name="Footer Placeholder 4">
            <a:extLst>
              <a:ext uri="{FF2B5EF4-FFF2-40B4-BE49-F238E27FC236}">
                <a16:creationId xmlns:a16="http://schemas.microsoft.com/office/drawing/2014/main" id="{EE911246-F22E-49F7-9116-6998B3F9CDB2}"/>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42505A54-F7DC-4353-9B9D-19FCC506DCF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728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93381-5FAB-414A-B90F-8EB80C8125F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990A321-0D4B-4F93-9C01-58F135F471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D4BBC8-DD99-4646-9205-D33BBAFA7235}"/>
              </a:ext>
            </a:extLst>
          </p:cNvPr>
          <p:cNvSpPr>
            <a:spLocks noGrp="1"/>
          </p:cNvSpPr>
          <p:nvPr>
            <p:ph type="dt" sz="half" idx="10"/>
          </p:nvPr>
        </p:nvSpPr>
        <p:spPr/>
        <p:txBody>
          <a:bodyPr/>
          <a:lstStyle/>
          <a:p>
            <a:fld id="{41673E49-C6A3-4A07-8E9B-B3BE9DD6E45E}" type="datetime1">
              <a:rPr lang="en-US" smtClean="0"/>
              <a:t>3/3/2021</a:t>
            </a:fld>
            <a:endParaRPr lang="en-US" dirty="0"/>
          </a:p>
        </p:txBody>
      </p:sp>
      <p:sp>
        <p:nvSpPr>
          <p:cNvPr id="5" name="Footer Placeholder 4">
            <a:extLst>
              <a:ext uri="{FF2B5EF4-FFF2-40B4-BE49-F238E27FC236}">
                <a16:creationId xmlns:a16="http://schemas.microsoft.com/office/drawing/2014/main" id="{1BAB2B0D-A376-4617-8DD3-753E4BA94431}"/>
              </a:ext>
            </a:extLst>
          </p:cNvPr>
          <p:cNvSpPr>
            <a:spLocks noGrp="1"/>
          </p:cNvSpPr>
          <p:nvPr>
            <p:ph type="ftr" sz="quarter" idx="11"/>
          </p:nvPr>
        </p:nvSpPr>
        <p:spPr/>
        <p:txBody>
          <a:bodyPr/>
          <a:lstStyle/>
          <a:p>
            <a:r>
              <a:rPr lang="en-US" dirty="0"/>
              <a:t>Public Domain</a:t>
            </a:r>
          </a:p>
        </p:txBody>
      </p:sp>
      <p:sp>
        <p:nvSpPr>
          <p:cNvPr id="6" name="Slide Number Placeholder 5">
            <a:extLst>
              <a:ext uri="{FF2B5EF4-FFF2-40B4-BE49-F238E27FC236}">
                <a16:creationId xmlns:a16="http://schemas.microsoft.com/office/drawing/2014/main" id="{E06D01FE-F770-43C3-A6FB-88FF7A03160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202227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2B958-947A-4359-83AB-F29AC38BA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230712-57B5-42B3-865E-E9E4C6753B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865FB66-0D7E-4047-A9D3-5536298F782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20BD5-1EEB-411C-AA7C-A2DADDCDC138}"/>
              </a:ext>
            </a:extLst>
          </p:cNvPr>
          <p:cNvSpPr>
            <a:spLocks noGrp="1"/>
          </p:cNvSpPr>
          <p:nvPr>
            <p:ph type="dt" sz="half" idx="10"/>
          </p:nvPr>
        </p:nvSpPr>
        <p:spPr/>
        <p:txBody>
          <a:bodyPr/>
          <a:lstStyle/>
          <a:p>
            <a:fld id="{F8D3A408-E8F0-42BE-A8CF-836B10B88555}" type="datetime1">
              <a:rPr lang="en-US" smtClean="0"/>
              <a:t>3/3/2021</a:t>
            </a:fld>
            <a:endParaRPr lang="en-US" dirty="0"/>
          </a:p>
        </p:txBody>
      </p:sp>
      <p:sp>
        <p:nvSpPr>
          <p:cNvPr id="6" name="Footer Placeholder 5">
            <a:extLst>
              <a:ext uri="{FF2B5EF4-FFF2-40B4-BE49-F238E27FC236}">
                <a16:creationId xmlns:a16="http://schemas.microsoft.com/office/drawing/2014/main" id="{D5A98E35-2E3D-44FB-B67F-45D75C7B5654}"/>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60E8D22C-81C6-4B9C-9A43-717A55456CB8}"/>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4124043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AF15-1484-419B-8E4B-A515BFFEB7C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B53F67-047E-4553-8BFB-886D534A28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29FAE21-AEC6-4EAB-8B07-9B43841D536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641D6C-0DC3-49CF-9195-3A4828D431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99B6A-CCCA-4E20-AEB5-695D2E23B4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F373FD-F00B-4535-80AE-8D9DDA74409D}"/>
              </a:ext>
            </a:extLst>
          </p:cNvPr>
          <p:cNvSpPr>
            <a:spLocks noGrp="1"/>
          </p:cNvSpPr>
          <p:nvPr>
            <p:ph type="dt" sz="half" idx="10"/>
          </p:nvPr>
        </p:nvSpPr>
        <p:spPr/>
        <p:txBody>
          <a:bodyPr/>
          <a:lstStyle/>
          <a:p>
            <a:fld id="{992A5AEE-A238-42F7-BE05-BF00B8DA6F46}" type="datetime1">
              <a:rPr lang="en-US" smtClean="0"/>
              <a:t>3/3/2021</a:t>
            </a:fld>
            <a:endParaRPr lang="en-US" dirty="0"/>
          </a:p>
        </p:txBody>
      </p:sp>
      <p:sp>
        <p:nvSpPr>
          <p:cNvPr id="8" name="Footer Placeholder 7">
            <a:extLst>
              <a:ext uri="{FF2B5EF4-FFF2-40B4-BE49-F238E27FC236}">
                <a16:creationId xmlns:a16="http://schemas.microsoft.com/office/drawing/2014/main" id="{037BB0D7-B363-4291-BABC-F86EC7564EB0}"/>
              </a:ext>
            </a:extLst>
          </p:cNvPr>
          <p:cNvSpPr>
            <a:spLocks noGrp="1"/>
          </p:cNvSpPr>
          <p:nvPr>
            <p:ph type="ftr" sz="quarter" idx="11"/>
          </p:nvPr>
        </p:nvSpPr>
        <p:spPr/>
        <p:txBody>
          <a:bodyPr/>
          <a:lstStyle/>
          <a:p>
            <a:r>
              <a:rPr lang="en-US" dirty="0"/>
              <a:t>Public Domain</a:t>
            </a:r>
          </a:p>
        </p:txBody>
      </p:sp>
      <p:sp>
        <p:nvSpPr>
          <p:cNvPr id="9" name="Slide Number Placeholder 8">
            <a:extLst>
              <a:ext uri="{FF2B5EF4-FFF2-40B4-BE49-F238E27FC236}">
                <a16:creationId xmlns:a16="http://schemas.microsoft.com/office/drawing/2014/main" id="{EE14740A-3FC4-4D61-8C30-7438F97CEA26}"/>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70737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E5582-8E68-4156-B080-F14EF63D9BF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C891F-6054-45B4-9A0E-C86AE546B415}"/>
              </a:ext>
            </a:extLst>
          </p:cNvPr>
          <p:cNvSpPr>
            <a:spLocks noGrp="1"/>
          </p:cNvSpPr>
          <p:nvPr>
            <p:ph type="dt" sz="half" idx="10"/>
          </p:nvPr>
        </p:nvSpPr>
        <p:spPr/>
        <p:txBody>
          <a:bodyPr/>
          <a:lstStyle/>
          <a:p>
            <a:fld id="{5A62FEEF-DDEB-46B1-BC59-D8273F7E5E18}" type="datetime1">
              <a:rPr lang="en-US" smtClean="0"/>
              <a:t>3/3/2021</a:t>
            </a:fld>
            <a:endParaRPr lang="en-US" dirty="0"/>
          </a:p>
        </p:txBody>
      </p:sp>
      <p:sp>
        <p:nvSpPr>
          <p:cNvPr id="4" name="Footer Placeholder 3">
            <a:extLst>
              <a:ext uri="{FF2B5EF4-FFF2-40B4-BE49-F238E27FC236}">
                <a16:creationId xmlns:a16="http://schemas.microsoft.com/office/drawing/2014/main" id="{604629CA-6BFF-4FAF-92D6-AD9A2B224F24}"/>
              </a:ext>
            </a:extLst>
          </p:cNvPr>
          <p:cNvSpPr>
            <a:spLocks noGrp="1"/>
          </p:cNvSpPr>
          <p:nvPr>
            <p:ph type="ftr" sz="quarter" idx="11"/>
          </p:nvPr>
        </p:nvSpPr>
        <p:spPr/>
        <p:txBody>
          <a:bodyPr/>
          <a:lstStyle/>
          <a:p>
            <a:r>
              <a:rPr lang="en-US" dirty="0"/>
              <a:t>Public Domain</a:t>
            </a:r>
          </a:p>
        </p:txBody>
      </p:sp>
      <p:sp>
        <p:nvSpPr>
          <p:cNvPr id="5" name="Slide Number Placeholder 4">
            <a:extLst>
              <a:ext uri="{FF2B5EF4-FFF2-40B4-BE49-F238E27FC236}">
                <a16:creationId xmlns:a16="http://schemas.microsoft.com/office/drawing/2014/main" id="{C6DB4981-3427-41F0-8856-B714D293A275}"/>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99426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260415-5F40-43F9-B200-27EFEA70C4BE}"/>
              </a:ext>
            </a:extLst>
          </p:cNvPr>
          <p:cNvSpPr>
            <a:spLocks noGrp="1"/>
          </p:cNvSpPr>
          <p:nvPr>
            <p:ph type="dt" sz="half" idx="10"/>
          </p:nvPr>
        </p:nvSpPr>
        <p:spPr/>
        <p:txBody>
          <a:bodyPr/>
          <a:lstStyle/>
          <a:p>
            <a:fld id="{E1790B55-43DB-412A-8B45-6880C247EAD2}" type="datetime1">
              <a:rPr lang="en-US" smtClean="0"/>
              <a:t>3/3/2021</a:t>
            </a:fld>
            <a:endParaRPr lang="en-US" dirty="0"/>
          </a:p>
        </p:txBody>
      </p:sp>
      <p:sp>
        <p:nvSpPr>
          <p:cNvPr id="3" name="Footer Placeholder 2">
            <a:extLst>
              <a:ext uri="{FF2B5EF4-FFF2-40B4-BE49-F238E27FC236}">
                <a16:creationId xmlns:a16="http://schemas.microsoft.com/office/drawing/2014/main" id="{FAE5D652-6A8D-4B2C-B36E-F66612F934D6}"/>
              </a:ext>
            </a:extLst>
          </p:cNvPr>
          <p:cNvSpPr>
            <a:spLocks noGrp="1"/>
          </p:cNvSpPr>
          <p:nvPr>
            <p:ph type="ftr" sz="quarter" idx="11"/>
          </p:nvPr>
        </p:nvSpPr>
        <p:spPr/>
        <p:txBody>
          <a:bodyPr/>
          <a:lstStyle/>
          <a:p>
            <a:r>
              <a:rPr lang="en-US" dirty="0"/>
              <a:t>Public Domain</a:t>
            </a:r>
          </a:p>
        </p:txBody>
      </p:sp>
      <p:sp>
        <p:nvSpPr>
          <p:cNvPr id="4" name="Slide Number Placeholder 3">
            <a:extLst>
              <a:ext uri="{FF2B5EF4-FFF2-40B4-BE49-F238E27FC236}">
                <a16:creationId xmlns:a16="http://schemas.microsoft.com/office/drawing/2014/main" id="{C40F6DAB-3E43-4C9D-A352-CF0794ED34AD}"/>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13031781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45272-EB0C-45A5-8A53-58EE9793CC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9103E1-6B77-4FDD-A14B-D3FEC51B77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51D5DC-7A4D-45B3-B5E6-D57F30EE9F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8AC05A-6427-4EBE-B13D-DD345768C37E}"/>
              </a:ext>
            </a:extLst>
          </p:cNvPr>
          <p:cNvSpPr>
            <a:spLocks noGrp="1"/>
          </p:cNvSpPr>
          <p:nvPr>
            <p:ph type="dt" sz="half" idx="10"/>
          </p:nvPr>
        </p:nvSpPr>
        <p:spPr/>
        <p:txBody>
          <a:bodyPr/>
          <a:lstStyle/>
          <a:p>
            <a:fld id="{F95D4929-3B32-4F19-BC61-A901ACBA593B}" type="datetime1">
              <a:rPr lang="en-US" smtClean="0"/>
              <a:t>3/3/2021</a:t>
            </a:fld>
            <a:endParaRPr lang="en-US" dirty="0"/>
          </a:p>
        </p:txBody>
      </p:sp>
      <p:sp>
        <p:nvSpPr>
          <p:cNvPr id="6" name="Footer Placeholder 5">
            <a:extLst>
              <a:ext uri="{FF2B5EF4-FFF2-40B4-BE49-F238E27FC236}">
                <a16:creationId xmlns:a16="http://schemas.microsoft.com/office/drawing/2014/main" id="{72A39160-FB96-45BF-882E-B01B394AC836}"/>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9CC12B04-156A-4601-86D6-C81E2B249732}"/>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302839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8E321-5850-4E2D-B775-1B167FFBFB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7C1293-6EC1-4C9B-AA57-331DAA400C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5B88399-EC85-4C11-B779-BF7C661860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32FB0F-43DE-43BE-85D4-C52B6D61859E}"/>
              </a:ext>
            </a:extLst>
          </p:cNvPr>
          <p:cNvSpPr>
            <a:spLocks noGrp="1"/>
          </p:cNvSpPr>
          <p:nvPr>
            <p:ph type="dt" sz="half" idx="10"/>
          </p:nvPr>
        </p:nvSpPr>
        <p:spPr/>
        <p:txBody>
          <a:bodyPr/>
          <a:lstStyle/>
          <a:p>
            <a:fld id="{7DD14EB7-B2A3-44FB-90AC-2E45468BBCC7}" type="datetime1">
              <a:rPr lang="en-US" smtClean="0"/>
              <a:t>3/3/2021</a:t>
            </a:fld>
            <a:endParaRPr lang="en-US" dirty="0"/>
          </a:p>
        </p:txBody>
      </p:sp>
      <p:sp>
        <p:nvSpPr>
          <p:cNvPr id="6" name="Footer Placeholder 5">
            <a:extLst>
              <a:ext uri="{FF2B5EF4-FFF2-40B4-BE49-F238E27FC236}">
                <a16:creationId xmlns:a16="http://schemas.microsoft.com/office/drawing/2014/main" id="{7A1B7F52-11FF-47C5-A746-8176B02BF390}"/>
              </a:ext>
            </a:extLst>
          </p:cNvPr>
          <p:cNvSpPr>
            <a:spLocks noGrp="1"/>
          </p:cNvSpPr>
          <p:nvPr>
            <p:ph type="ftr" sz="quarter" idx="11"/>
          </p:nvPr>
        </p:nvSpPr>
        <p:spPr/>
        <p:txBody>
          <a:bodyPr/>
          <a:lstStyle/>
          <a:p>
            <a:r>
              <a:rPr lang="en-US" dirty="0"/>
              <a:t>Public Domain</a:t>
            </a:r>
          </a:p>
        </p:txBody>
      </p:sp>
      <p:sp>
        <p:nvSpPr>
          <p:cNvPr id="7" name="Slide Number Placeholder 6">
            <a:extLst>
              <a:ext uri="{FF2B5EF4-FFF2-40B4-BE49-F238E27FC236}">
                <a16:creationId xmlns:a16="http://schemas.microsoft.com/office/drawing/2014/main" id="{E8A2BDCD-1401-4A24-AB6C-B2E322420787}"/>
              </a:ext>
            </a:extLst>
          </p:cNvPr>
          <p:cNvSpPr>
            <a:spLocks noGrp="1"/>
          </p:cNvSpPr>
          <p:nvPr>
            <p:ph type="sldNum" sz="quarter" idx="12"/>
          </p:nvPr>
        </p:nvSpPr>
        <p:spPr/>
        <p:txBody>
          <a:bodyPr/>
          <a:lstStyle/>
          <a:p>
            <a:fld id="{C88D361F-4780-47A8-BAE7-781F282D7FB5}" type="slidenum">
              <a:rPr lang="en-US" smtClean="0"/>
              <a:t>‹#›</a:t>
            </a:fld>
            <a:endParaRPr lang="en-US" dirty="0"/>
          </a:p>
        </p:txBody>
      </p:sp>
    </p:spTree>
    <p:extLst>
      <p:ext uri="{BB962C8B-B14F-4D97-AF65-F5344CB8AC3E}">
        <p14:creationId xmlns:p14="http://schemas.microsoft.com/office/powerpoint/2010/main" val="214868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455560-1E5F-493D-B185-47FF479ABE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9BAE12B-D498-4601-A01C-15E32012BA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B90A71-CAE0-45AA-B0F5-93C2BE4279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197B2F-E730-4D5E-89E2-DF6208FF8283}" type="datetime1">
              <a:rPr lang="en-US" smtClean="0"/>
              <a:t>3/3/2021</a:t>
            </a:fld>
            <a:endParaRPr lang="en-US" dirty="0"/>
          </a:p>
        </p:txBody>
      </p:sp>
      <p:sp>
        <p:nvSpPr>
          <p:cNvPr id="5" name="Footer Placeholder 4">
            <a:extLst>
              <a:ext uri="{FF2B5EF4-FFF2-40B4-BE49-F238E27FC236}">
                <a16:creationId xmlns:a16="http://schemas.microsoft.com/office/drawing/2014/main" id="{52D7FDD1-256B-4A1F-BB29-979EAD96C2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Public Domain</a:t>
            </a:r>
          </a:p>
        </p:txBody>
      </p:sp>
      <p:sp>
        <p:nvSpPr>
          <p:cNvPr id="6" name="Slide Number Placeholder 5">
            <a:extLst>
              <a:ext uri="{FF2B5EF4-FFF2-40B4-BE49-F238E27FC236}">
                <a16:creationId xmlns:a16="http://schemas.microsoft.com/office/drawing/2014/main" id="{8AA211A8-A996-46BB-ABA6-DF0C5FD572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8D361F-4780-47A8-BAE7-781F282D7FB5}" type="slidenum">
              <a:rPr lang="en-US" smtClean="0"/>
              <a:t>‹#›</a:t>
            </a:fld>
            <a:endParaRPr lang="en-US" dirty="0"/>
          </a:p>
        </p:txBody>
      </p:sp>
    </p:spTree>
    <p:extLst>
      <p:ext uri="{BB962C8B-B14F-4D97-AF65-F5344CB8AC3E}">
        <p14:creationId xmlns:p14="http://schemas.microsoft.com/office/powerpoint/2010/main" val="2725443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7">
            <a:extLst>
              <a:ext uri="{FF2B5EF4-FFF2-40B4-BE49-F238E27FC236}">
                <a16:creationId xmlns:a16="http://schemas.microsoft.com/office/drawing/2014/main" id="{AEBF2399-6019-46F1-964F-D7E5EFCDF8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pic>
        <p:nvPicPr>
          <p:cNvPr id="3" name="Picture 2">
            <a:extLst>
              <a:ext uri="{FF2B5EF4-FFF2-40B4-BE49-F238E27FC236}">
                <a16:creationId xmlns:a16="http://schemas.microsoft.com/office/drawing/2014/main" id="{27E39AB1-39FC-456B-AC4F-53CE0A2E3086}"/>
              </a:ext>
            </a:extLst>
          </p:cNvPr>
          <p:cNvPicPr>
            <a:picLocks noChangeAspect="1"/>
          </p:cNvPicPr>
          <p:nvPr/>
        </p:nvPicPr>
        <p:blipFill>
          <a:blip r:embed="rId3"/>
          <a:stretch>
            <a:fillRect/>
          </a:stretch>
        </p:blipFill>
        <p:spPr>
          <a:xfrm>
            <a:off x="897987" y="2710008"/>
            <a:ext cx="10396025" cy="1437983"/>
          </a:xfrm>
          <a:prstGeom prst="rect">
            <a:avLst/>
          </a:prstGeom>
        </p:spPr>
      </p:pic>
    </p:spTree>
    <p:extLst>
      <p:ext uri="{BB962C8B-B14F-4D97-AF65-F5344CB8AC3E}">
        <p14:creationId xmlns:p14="http://schemas.microsoft.com/office/powerpoint/2010/main" val="32166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F92BAA5-0186-4C90-88E0-AC30C6CF2400}"/>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591168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70B5220-002A-49A8-805C-C329C6599873}"/>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15631785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FB088505-199E-4A1C-85C3-AD60E12C96A7}"/>
              </a:ext>
            </a:extLst>
          </p:cNvPr>
          <p:cNvPicPr>
            <a:picLocks noChangeAspect="1"/>
          </p:cNvPicPr>
          <p:nvPr/>
        </p:nvPicPr>
        <p:blipFill>
          <a:blip r:embed="rId2"/>
          <a:stretch>
            <a:fillRect/>
          </a:stretch>
        </p:blipFill>
        <p:spPr>
          <a:xfrm>
            <a:off x="643467" y="1956816"/>
            <a:ext cx="10905066" cy="2944368"/>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568843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70B5220-002A-49A8-805C-C329C6599873}"/>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4223624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98C5198-7A57-4AD3-9D2E-73BD56B00693}"/>
              </a:ext>
            </a:extLst>
          </p:cNvPr>
          <p:cNvPicPr>
            <a:picLocks noChangeAspect="1"/>
          </p:cNvPicPr>
          <p:nvPr/>
        </p:nvPicPr>
        <p:blipFill>
          <a:blip r:embed="rId2"/>
          <a:stretch>
            <a:fillRect/>
          </a:stretch>
        </p:blipFill>
        <p:spPr>
          <a:xfrm>
            <a:off x="815370" y="643467"/>
            <a:ext cx="10561260"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6915591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C91692FC-3037-4830-943E-FC4BA02EB8A0}"/>
              </a:ext>
            </a:extLst>
          </p:cNvPr>
          <p:cNvPicPr>
            <a:picLocks noChangeAspect="1"/>
          </p:cNvPicPr>
          <p:nvPr/>
        </p:nvPicPr>
        <p:blipFill>
          <a:blip r:embed="rId2"/>
          <a:stretch>
            <a:fillRect/>
          </a:stretch>
        </p:blipFill>
        <p:spPr>
          <a:xfrm>
            <a:off x="643467" y="1765978"/>
            <a:ext cx="10905066" cy="3326044"/>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524448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FEA8EF84-95DF-485D-9E47-C6BCA1B80CBC}"/>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512596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D5755DB5-0EA9-4142-9BE7-340A69837A14}"/>
              </a:ext>
            </a:extLst>
          </p:cNvPr>
          <p:cNvPicPr>
            <a:picLocks noChangeAspect="1"/>
          </p:cNvPicPr>
          <p:nvPr/>
        </p:nvPicPr>
        <p:blipFill>
          <a:blip r:embed="rId2"/>
          <a:stretch>
            <a:fillRect/>
          </a:stretch>
        </p:blipFill>
        <p:spPr>
          <a:xfrm>
            <a:off x="864951" y="643467"/>
            <a:ext cx="10462097"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1377359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19B43127-B25C-48CB-878C-596E25765D14}"/>
              </a:ext>
            </a:extLst>
          </p:cNvPr>
          <p:cNvPicPr>
            <a:picLocks noChangeAspect="1"/>
          </p:cNvPicPr>
          <p:nvPr/>
        </p:nvPicPr>
        <p:blipFill>
          <a:blip r:embed="rId2"/>
          <a:stretch>
            <a:fillRect/>
          </a:stretch>
        </p:blipFill>
        <p:spPr>
          <a:xfrm>
            <a:off x="643467" y="1684190"/>
            <a:ext cx="10905066" cy="3489620"/>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398186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21EB2D81-EF37-4019-9CF4-F70A4117EAB3}"/>
              </a:ext>
            </a:extLst>
          </p:cNvPr>
          <p:cNvPicPr>
            <a:picLocks noChangeAspect="1"/>
          </p:cNvPicPr>
          <p:nvPr/>
        </p:nvPicPr>
        <p:blipFill>
          <a:blip r:embed="rId2"/>
          <a:stretch>
            <a:fillRect/>
          </a:stretch>
        </p:blipFill>
        <p:spPr>
          <a:xfrm>
            <a:off x="1143941" y="643467"/>
            <a:ext cx="9904118"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4086641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08C18FCF-5300-4EDC-BB65-FF595541FDF0}"/>
              </a:ext>
            </a:extLst>
          </p:cNvPr>
          <p:cNvPicPr>
            <a:picLocks noChangeAspect="1"/>
          </p:cNvPicPr>
          <p:nvPr/>
        </p:nvPicPr>
        <p:blipFill>
          <a:blip r:embed="rId2"/>
          <a:stretch>
            <a:fillRect/>
          </a:stretch>
        </p:blipFill>
        <p:spPr>
          <a:xfrm>
            <a:off x="790222" y="643467"/>
            <a:ext cx="10611555" cy="5571066"/>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127178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A7437D3-71D5-4C57-A958-B3A025B07750}"/>
              </a:ext>
            </a:extLst>
          </p:cNvPr>
          <p:cNvPicPr>
            <a:picLocks noChangeAspect="1"/>
          </p:cNvPicPr>
          <p:nvPr/>
        </p:nvPicPr>
        <p:blipFill>
          <a:blip r:embed="rId2"/>
          <a:stretch>
            <a:fillRect/>
          </a:stretch>
        </p:blipFill>
        <p:spPr>
          <a:xfrm>
            <a:off x="643467" y="1670559"/>
            <a:ext cx="10905066" cy="3516882"/>
          </a:xfrm>
          <a:prstGeom prst="rect">
            <a:avLst/>
          </a:prstGeom>
        </p:spPr>
      </p:pic>
      <p:sp>
        <p:nvSpPr>
          <p:cNvPr id="6" name="Footer Placeholder 5">
            <a:extLst>
              <a:ext uri="{FF2B5EF4-FFF2-40B4-BE49-F238E27FC236}">
                <a16:creationId xmlns:a16="http://schemas.microsoft.com/office/drawing/2014/main" id="{C0ED8DDB-906A-4C77-9EA7-92186BD9347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dirty="0">
                <a:solidFill>
                  <a:srgbClr val="FFFFFF"/>
                </a:solidFill>
                <a:latin typeface="+mn-lt"/>
                <a:ea typeface="+mn-ea"/>
                <a:cs typeface="+mn-cs"/>
              </a:rPr>
              <a:t>Public Domain</a:t>
            </a:r>
          </a:p>
        </p:txBody>
      </p:sp>
    </p:spTree>
    <p:extLst>
      <p:ext uri="{BB962C8B-B14F-4D97-AF65-F5344CB8AC3E}">
        <p14:creationId xmlns:p14="http://schemas.microsoft.com/office/powerpoint/2010/main" val="1342414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3</cp:revision>
  <dcterms:created xsi:type="dcterms:W3CDTF">2021-02-21T18:47:30Z</dcterms:created>
  <dcterms:modified xsi:type="dcterms:W3CDTF">2021-03-03T21:55:31Z</dcterms:modified>
</cp:coreProperties>
</file>