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2"/>
  </p:notesMasterIdLst>
  <p:handoutMasterIdLst>
    <p:handoutMasterId r:id="rId13"/>
  </p:handoutMasterIdLst>
  <p:sldIdLst>
    <p:sldId id="273" r:id="rId2"/>
    <p:sldId id="259" r:id="rId3"/>
    <p:sldId id="274" r:id="rId4"/>
    <p:sldId id="275" r:id="rId5"/>
    <p:sldId id="276" r:id="rId6"/>
    <p:sldId id="277" r:id="rId7"/>
    <p:sldId id="278" r:id="rId8"/>
    <p:sldId id="279" r:id="rId9"/>
    <p:sldId id="280" r:id="rId10"/>
    <p:sldId id="28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25704-4001-4DA5-A037-ADC14C225D59}" v="19" dt="2020-11-06T15:55:26.12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2225704-4001-4DA5-A037-ADC14C225D59}"/>
    <pc:docChg chg="custSel addSld delSld modSld">
      <pc:chgData name="Sarah Gothard" userId="0e53f415fda5f162" providerId="LiveId" clId="{A2225704-4001-4DA5-A037-ADC14C225D59}" dt="2020-11-06T15:55:34.783" v="41" actId="47"/>
      <pc:docMkLst>
        <pc:docMk/>
      </pc:docMkLst>
      <pc:sldChg chg="addSp modSp mod">
        <pc:chgData name="Sarah Gothard" userId="0e53f415fda5f162" providerId="LiveId" clId="{A2225704-4001-4DA5-A037-ADC14C225D59}" dt="2020-11-06T15:45:15.931" v="15" actId="1076"/>
        <pc:sldMkLst>
          <pc:docMk/>
          <pc:sldMk cId="406854814" sldId="259"/>
        </pc:sldMkLst>
        <pc:picChg chg="add mod">
          <ac:chgData name="Sarah Gothard" userId="0e53f415fda5f162" providerId="LiveId" clId="{A2225704-4001-4DA5-A037-ADC14C225D59}" dt="2020-11-06T15:45:15.931" v="15" actId="1076"/>
          <ac:picMkLst>
            <pc:docMk/>
            <pc:sldMk cId="406854814" sldId="259"/>
            <ac:picMk id="5" creationId="{A67231FC-F2D1-4D70-B13F-482AA8E6B1E6}"/>
          </ac:picMkLst>
        </pc:picChg>
      </pc:sldChg>
      <pc:sldChg chg="addSp delSp modSp mod">
        <pc:chgData name="Sarah Gothard" userId="0e53f415fda5f162" providerId="LiveId" clId="{A2225704-4001-4DA5-A037-ADC14C225D59}" dt="2020-11-06T15:44:20.754" v="12" actId="1076"/>
        <pc:sldMkLst>
          <pc:docMk/>
          <pc:sldMk cId="4222139619" sldId="273"/>
        </pc:sldMkLst>
        <pc:spChg chg="del">
          <ac:chgData name="Sarah Gothard" userId="0e53f415fda5f162" providerId="LiveId" clId="{A2225704-4001-4DA5-A037-ADC14C225D59}" dt="2020-11-06T15:39:00.590" v="0" actId="478"/>
          <ac:spMkLst>
            <pc:docMk/>
            <pc:sldMk cId="4222139619" sldId="273"/>
            <ac:spMk id="3" creationId="{D8C4B800-4F10-45DA-8317-908D756F3A32}"/>
          </ac:spMkLst>
        </pc:spChg>
        <pc:picChg chg="add mod">
          <ac:chgData name="Sarah Gothard" userId="0e53f415fda5f162" providerId="LiveId" clId="{A2225704-4001-4DA5-A037-ADC14C225D59}" dt="2020-11-06T15:44:20.754" v="12" actId="1076"/>
          <ac:picMkLst>
            <pc:docMk/>
            <pc:sldMk cId="4222139619" sldId="273"/>
            <ac:picMk id="2" creationId="{40F39C74-E6B2-4430-A950-95C30B59F8BB}"/>
          </ac:picMkLst>
        </pc:picChg>
      </pc:sldChg>
      <pc:sldChg chg="addSp modSp add mod">
        <pc:chgData name="Sarah Gothard" userId="0e53f415fda5f162" providerId="LiveId" clId="{A2225704-4001-4DA5-A037-ADC14C225D59}" dt="2020-11-06T15:46:06.138" v="18" actId="1076"/>
        <pc:sldMkLst>
          <pc:docMk/>
          <pc:sldMk cId="4114286772" sldId="274"/>
        </pc:sldMkLst>
        <pc:picChg chg="add mod">
          <ac:chgData name="Sarah Gothard" userId="0e53f415fda5f162" providerId="LiveId" clId="{A2225704-4001-4DA5-A037-ADC14C225D59}" dt="2020-11-06T15:46:06.138" v="18" actId="1076"/>
          <ac:picMkLst>
            <pc:docMk/>
            <pc:sldMk cId="4114286772" sldId="274"/>
            <ac:picMk id="5" creationId="{89BDE306-586E-4923-9EE6-F3F2A376A075}"/>
          </ac:picMkLst>
        </pc:picChg>
      </pc:sldChg>
      <pc:sldChg chg="addSp modSp add mod">
        <pc:chgData name="Sarah Gothard" userId="0e53f415fda5f162" providerId="LiveId" clId="{A2225704-4001-4DA5-A037-ADC14C225D59}" dt="2020-11-06T15:52:13.211" v="25" actId="1076"/>
        <pc:sldMkLst>
          <pc:docMk/>
          <pc:sldMk cId="4107334121" sldId="275"/>
        </pc:sldMkLst>
        <pc:picChg chg="add mod">
          <ac:chgData name="Sarah Gothard" userId="0e53f415fda5f162" providerId="LiveId" clId="{A2225704-4001-4DA5-A037-ADC14C225D59}" dt="2020-11-06T15:52:13.211" v="25" actId="1076"/>
          <ac:picMkLst>
            <pc:docMk/>
            <pc:sldMk cId="4107334121" sldId="275"/>
            <ac:picMk id="5" creationId="{FF4CD912-BB0F-43CB-890E-6E9D8EB5E4EA}"/>
          </ac:picMkLst>
        </pc:picChg>
      </pc:sldChg>
      <pc:sldChg chg="addSp modSp add mod">
        <pc:chgData name="Sarah Gothard" userId="0e53f415fda5f162" providerId="LiveId" clId="{A2225704-4001-4DA5-A037-ADC14C225D59}" dt="2020-11-06T15:51:57.053" v="22" actId="1035"/>
        <pc:sldMkLst>
          <pc:docMk/>
          <pc:sldMk cId="1640361498" sldId="276"/>
        </pc:sldMkLst>
        <pc:picChg chg="add mod">
          <ac:chgData name="Sarah Gothard" userId="0e53f415fda5f162" providerId="LiveId" clId="{A2225704-4001-4DA5-A037-ADC14C225D59}" dt="2020-11-06T15:51:57.053" v="22" actId="1035"/>
          <ac:picMkLst>
            <pc:docMk/>
            <pc:sldMk cId="1640361498" sldId="276"/>
            <ac:picMk id="5" creationId="{DB00ABCF-6524-4D9A-AAC8-ACA21C5B6DB7}"/>
          </ac:picMkLst>
        </pc:picChg>
      </pc:sldChg>
      <pc:sldChg chg="addSp modSp add mod">
        <pc:chgData name="Sarah Gothard" userId="0e53f415fda5f162" providerId="LiveId" clId="{A2225704-4001-4DA5-A037-ADC14C225D59}" dt="2020-11-06T15:54:12.222" v="34" actId="1076"/>
        <pc:sldMkLst>
          <pc:docMk/>
          <pc:sldMk cId="2979080573" sldId="277"/>
        </pc:sldMkLst>
        <pc:picChg chg="add mod">
          <ac:chgData name="Sarah Gothard" userId="0e53f415fda5f162" providerId="LiveId" clId="{A2225704-4001-4DA5-A037-ADC14C225D59}" dt="2020-11-06T15:54:12.222" v="34" actId="1076"/>
          <ac:picMkLst>
            <pc:docMk/>
            <pc:sldMk cId="2979080573" sldId="277"/>
            <ac:picMk id="5" creationId="{B5C4BFD0-1E8C-4982-ABCE-B54399EE9200}"/>
          </ac:picMkLst>
        </pc:picChg>
      </pc:sldChg>
      <pc:sldChg chg="addSp modSp add mod">
        <pc:chgData name="Sarah Gothard" userId="0e53f415fda5f162" providerId="LiveId" clId="{A2225704-4001-4DA5-A037-ADC14C225D59}" dt="2020-11-06T15:53:53.818" v="31" actId="1076"/>
        <pc:sldMkLst>
          <pc:docMk/>
          <pc:sldMk cId="2335190718" sldId="278"/>
        </pc:sldMkLst>
        <pc:picChg chg="add mod">
          <ac:chgData name="Sarah Gothard" userId="0e53f415fda5f162" providerId="LiveId" clId="{A2225704-4001-4DA5-A037-ADC14C225D59}" dt="2020-11-06T15:53:53.818" v="31" actId="1076"/>
          <ac:picMkLst>
            <pc:docMk/>
            <pc:sldMk cId="2335190718" sldId="278"/>
            <ac:picMk id="5" creationId="{53954976-89B6-4136-A170-9C32E7DC58A8}"/>
          </ac:picMkLst>
        </pc:picChg>
      </pc:sldChg>
      <pc:sldChg chg="addSp modSp add mod">
        <pc:chgData name="Sarah Gothard" userId="0e53f415fda5f162" providerId="LiveId" clId="{A2225704-4001-4DA5-A037-ADC14C225D59}" dt="2020-11-06T15:53:26.480" v="28" actId="1076"/>
        <pc:sldMkLst>
          <pc:docMk/>
          <pc:sldMk cId="3484840127" sldId="279"/>
        </pc:sldMkLst>
        <pc:picChg chg="add mod">
          <ac:chgData name="Sarah Gothard" userId="0e53f415fda5f162" providerId="LiveId" clId="{A2225704-4001-4DA5-A037-ADC14C225D59}" dt="2020-11-06T15:53:26.480" v="28" actId="1076"/>
          <ac:picMkLst>
            <pc:docMk/>
            <pc:sldMk cId="3484840127" sldId="279"/>
            <ac:picMk id="5" creationId="{9AC9F425-9C46-4615-A04F-C50C788B87A3}"/>
          </ac:picMkLst>
        </pc:picChg>
      </pc:sldChg>
      <pc:sldChg chg="addSp modSp add mod">
        <pc:chgData name="Sarah Gothard" userId="0e53f415fda5f162" providerId="LiveId" clId="{A2225704-4001-4DA5-A037-ADC14C225D59}" dt="2020-11-06T15:55:31.289" v="40" actId="1076"/>
        <pc:sldMkLst>
          <pc:docMk/>
          <pc:sldMk cId="2041992489" sldId="280"/>
        </pc:sldMkLst>
        <pc:picChg chg="add mod">
          <ac:chgData name="Sarah Gothard" userId="0e53f415fda5f162" providerId="LiveId" clId="{A2225704-4001-4DA5-A037-ADC14C225D59}" dt="2020-11-06T15:55:31.289" v="40" actId="1076"/>
          <ac:picMkLst>
            <pc:docMk/>
            <pc:sldMk cId="2041992489" sldId="280"/>
            <ac:picMk id="5" creationId="{C1B20955-E7C5-41EB-90F1-BB698AB61900}"/>
          </ac:picMkLst>
        </pc:picChg>
      </pc:sldChg>
      <pc:sldChg chg="addSp modSp add mod">
        <pc:chgData name="Sarah Gothard" userId="0e53f415fda5f162" providerId="LiveId" clId="{A2225704-4001-4DA5-A037-ADC14C225D59}" dt="2020-11-06T15:55:05.806" v="37" actId="1076"/>
        <pc:sldMkLst>
          <pc:docMk/>
          <pc:sldMk cId="917031600" sldId="281"/>
        </pc:sldMkLst>
        <pc:picChg chg="add mod">
          <ac:chgData name="Sarah Gothard" userId="0e53f415fda5f162" providerId="LiveId" clId="{A2225704-4001-4DA5-A037-ADC14C225D59}" dt="2020-11-06T15:55:05.806" v="37" actId="1076"/>
          <ac:picMkLst>
            <pc:docMk/>
            <pc:sldMk cId="917031600" sldId="281"/>
            <ac:picMk id="5" creationId="{B2EFD6CB-6C40-48A1-B7BE-4EAC156E0450}"/>
          </ac:picMkLst>
        </pc:picChg>
      </pc:sldChg>
      <pc:sldChg chg="add del">
        <pc:chgData name="Sarah Gothard" userId="0e53f415fda5f162" providerId="LiveId" clId="{A2225704-4001-4DA5-A037-ADC14C225D59}" dt="2020-11-06T15:55:34.783" v="41" actId="47"/>
        <pc:sldMkLst>
          <pc:docMk/>
          <pc:sldMk cId="427830467"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002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0F39C74-E6B2-4430-A950-95C30B59F8BB}"/>
              </a:ext>
            </a:extLst>
          </p:cNvPr>
          <p:cNvPicPr>
            <a:picLocks noChangeAspect="1"/>
          </p:cNvPicPr>
          <p:nvPr/>
        </p:nvPicPr>
        <p:blipFill>
          <a:blip r:embed="rId3"/>
          <a:stretch>
            <a:fillRect/>
          </a:stretch>
        </p:blipFill>
        <p:spPr>
          <a:xfrm>
            <a:off x="885370" y="2597980"/>
            <a:ext cx="10421257" cy="1647397"/>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2EFD6CB-6C40-48A1-B7BE-4EAC156E0450}"/>
              </a:ext>
            </a:extLst>
          </p:cNvPr>
          <p:cNvPicPr>
            <a:picLocks noChangeAspect="1"/>
          </p:cNvPicPr>
          <p:nvPr/>
        </p:nvPicPr>
        <p:blipFill>
          <a:blip r:embed="rId3"/>
          <a:stretch>
            <a:fillRect/>
          </a:stretch>
        </p:blipFill>
        <p:spPr>
          <a:xfrm>
            <a:off x="543077" y="599635"/>
            <a:ext cx="11105844" cy="5658729"/>
          </a:xfrm>
          <a:prstGeom prst="rect">
            <a:avLst/>
          </a:prstGeom>
        </p:spPr>
      </p:pic>
    </p:spTree>
    <p:extLst>
      <p:ext uri="{BB962C8B-B14F-4D97-AF65-F5344CB8AC3E}">
        <p14:creationId xmlns:p14="http://schemas.microsoft.com/office/powerpoint/2010/main" val="91703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67231FC-F2D1-4D70-B13F-482AA8E6B1E6}"/>
              </a:ext>
            </a:extLst>
          </p:cNvPr>
          <p:cNvPicPr>
            <a:picLocks noChangeAspect="1"/>
          </p:cNvPicPr>
          <p:nvPr/>
        </p:nvPicPr>
        <p:blipFill>
          <a:blip r:embed="rId3"/>
          <a:stretch>
            <a:fillRect/>
          </a:stretch>
        </p:blipFill>
        <p:spPr>
          <a:xfrm>
            <a:off x="694608" y="634914"/>
            <a:ext cx="10802781" cy="5588171"/>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9BDE306-586E-4923-9EE6-F3F2A376A075}"/>
              </a:ext>
            </a:extLst>
          </p:cNvPr>
          <p:cNvPicPr>
            <a:picLocks noChangeAspect="1"/>
          </p:cNvPicPr>
          <p:nvPr/>
        </p:nvPicPr>
        <p:blipFill>
          <a:blip r:embed="rId3"/>
          <a:stretch>
            <a:fillRect/>
          </a:stretch>
        </p:blipFill>
        <p:spPr>
          <a:xfrm>
            <a:off x="595084" y="592272"/>
            <a:ext cx="11001829" cy="5644552"/>
          </a:xfrm>
          <a:prstGeom prst="rect">
            <a:avLst/>
          </a:prstGeom>
        </p:spPr>
      </p:pic>
    </p:spTree>
    <p:extLst>
      <p:ext uri="{BB962C8B-B14F-4D97-AF65-F5344CB8AC3E}">
        <p14:creationId xmlns:p14="http://schemas.microsoft.com/office/powerpoint/2010/main" val="411428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F4CD912-BB0F-43CB-890E-6E9D8EB5E4EA}"/>
              </a:ext>
            </a:extLst>
          </p:cNvPr>
          <p:cNvPicPr>
            <a:picLocks noChangeAspect="1"/>
          </p:cNvPicPr>
          <p:nvPr/>
        </p:nvPicPr>
        <p:blipFill>
          <a:blip r:embed="rId3"/>
          <a:stretch>
            <a:fillRect/>
          </a:stretch>
        </p:blipFill>
        <p:spPr>
          <a:xfrm>
            <a:off x="543077" y="501171"/>
            <a:ext cx="11105844" cy="5862506"/>
          </a:xfrm>
          <a:prstGeom prst="rect">
            <a:avLst/>
          </a:prstGeom>
        </p:spPr>
      </p:pic>
    </p:spTree>
    <p:extLst>
      <p:ext uri="{BB962C8B-B14F-4D97-AF65-F5344CB8AC3E}">
        <p14:creationId xmlns:p14="http://schemas.microsoft.com/office/powerpoint/2010/main" val="410733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B00ABCF-6524-4D9A-AAC8-ACA21C5B6DB7}"/>
              </a:ext>
            </a:extLst>
          </p:cNvPr>
          <p:cNvPicPr>
            <a:picLocks noChangeAspect="1"/>
          </p:cNvPicPr>
          <p:nvPr/>
        </p:nvPicPr>
        <p:blipFill>
          <a:blip r:embed="rId3"/>
          <a:stretch>
            <a:fillRect/>
          </a:stretch>
        </p:blipFill>
        <p:spPr>
          <a:xfrm>
            <a:off x="543077" y="624309"/>
            <a:ext cx="11105844" cy="5580354"/>
          </a:xfrm>
          <a:prstGeom prst="rect">
            <a:avLst/>
          </a:prstGeom>
        </p:spPr>
      </p:pic>
    </p:spTree>
    <p:extLst>
      <p:ext uri="{BB962C8B-B14F-4D97-AF65-F5344CB8AC3E}">
        <p14:creationId xmlns:p14="http://schemas.microsoft.com/office/powerpoint/2010/main" val="164036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5C4BFD0-1E8C-4982-ABCE-B54399EE9200}"/>
              </a:ext>
            </a:extLst>
          </p:cNvPr>
          <p:cNvPicPr>
            <a:picLocks noChangeAspect="1"/>
          </p:cNvPicPr>
          <p:nvPr/>
        </p:nvPicPr>
        <p:blipFill>
          <a:blip r:embed="rId3"/>
          <a:stretch>
            <a:fillRect/>
          </a:stretch>
        </p:blipFill>
        <p:spPr>
          <a:xfrm>
            <a:off x="645884" y="583719"/>
            <a:ext cx="10900229" cy="5661657"/>
          </a:xfrm>
          <a:prstGeom prst="rect">
            <a:avLst/>
          </a:prstGeom>
        </p:spPr>
      </p:pic>
    </p:spTree>
    <p:extLst>
      <p:ext uri="{BB962C8B-B14F-4D97-AF65-F5344CB8AC3E}">
        <p14:creationId xmlns:p14="http://schemas.microsoft.com/office/powerpoint/2010/main" val="297908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3954976-89B6-4136-A170-9C32E7DC58A8}"/>
              </a:ext>
            </a:extLst>
          </p:cNvPr>
          <p:cNvPicPr>
            <a:picLocks noChangeAspect="1"/>
          </p:cNvPicPr>
          <p:nvPr/>
        </p:nvPicPr>
        <p:blipFill>
          <a:blip r:embed="rId3"/>
          <a:stretch>
            <a:fillRect/>
          </a:stretch>
        </p:blipFill>
        <p:spPr>
          <a:xfrm>
            <a:off x="696684" y="1935329"/>
            <a:ext cx="10798629" cy="2987341"/>
          </a:xfrm>
          <a:prstGeom prst="rect">
            <a:avLst/>
          </a:prstGeom>
        </p:spPr>
      </p:pic>
    </p:spTree>
    <p:extLst>
      <p:ext uri="{BB962C8B-B14F-4D97-AF65-F5344CB8AC3E}">
        <p14:creationId xmlns:p14="http://schemas.microsoft.com/office/powerpoint/2010/main" val="233519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AC9F425-9C46-4615-A04F-C50C788B87A3}"/>
              </a:ext>
            </a:extLst>
          </p:cNvPr>
          <p:cNvPicPr>
            <a:picLocks noChangeAspect="1"/>
          </p:cNvPicPr>
          <p:nvPr/>
        </p:nvPicPr>
        <p:blipFill>
          <a:blip r:embed="rId3"/>
          <a:stretch>
            <a:fillRect/>
          </a:stretch>
        </p:blipFill>
        <p:spPr>
          <a:xfrm>
            <a:off x="645884" y="667775"/>
            <a:ext cx="10900229" cy="5507808"/>
          </a:xfrm>
          <a:prstGeom prst="rect">
            <a:avLst/>
          </a:prstGeom>
        </p:spPr>
      </p:pic>
    </p:spTree>
    <p:extLst>
      <p:ext uri="{BB962C8B-B14F-4D97-AF65-F5344CB8AC3E}">
        <p14:creationId xmlns:p14="http://schemas.microsoft.com/office/powerpoint/2010/main" val="348484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1B20955-E7C5-41EB-90F1-BB698AB61900}"/>
              </a:ext>
            </a:extLst>
          </p:cNvPr>
          <p:cNvPicPr>
            <a:picLocks noChangeAspect="1"/>
          </p:cNvPicPr>
          <p:nvPr/>
        </p:nvPicPr>
        <p:blipFill>
          <a:blip r:embed="rId3"/>
          <a:stretch>
            <a:fillRect/>
          </a:stretch>
        </p:blipFill>
        <p:spPr>
          <a:xfrm>
            <a:off x="543077" y="583960"/>
            <a:ext cx="11105844" cy="5690079"/>
          </a:xfrm>
          <a:prstGeom prst="rect">
            <a:avLst/>
          </a:prstGeom>
        </p:spPr>
      </p:pic>
    </p:spTree>
    <p:extLst>
      <p:ext uri="{BB962C8B-B14F-4D97-AF65-F5344CB8AC3E}">
        <p14:creationId xmlns:p14="http://schemas.microsoft.com/office/powerpoint/2010/main" val="2041992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2020-11-06T15:55:52Z</dcterms:modified>
</cp:coreProperties>
</file>