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65" r:id="rId3"/>
    <p:sldId id="266" r:id="rId4"/>
    <p:sldId id="259" r:id="rId5"/>
    <p:sldId id="260" r:id="rId6"/>
    <p:sldId id="267" r:id="rId7"/>
    <p:sldId id="268" r:id="rId8"/>
    <p:sldId id="261" r:id="rId9"/>
    <p:sldId id="262" r:id="rId10"/>
    <p:sldId id="257" r:id="rId11"/>
    <p:sldId id="258"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10/14/2022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10/14/2022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10/14/2022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 name="Rectangle 1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3260C8D-B14C-4E5C-BC79-96AC0CEB85A1}"/>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1FE976D-D3A1-4908-915F-CC9C64C0D03F}"/>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D812D35B-B800-4B01-BA13-F774CCB77325}"/>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BF193F49-0F27-4DB3-8CD1-1D01DDEFCC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2767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AA179D39-740D-4D01-A8EC-DCB062D120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7117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6825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F1BEF9D-5726-4ED1-B08B-B6BBCF32CB39}"/>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CF2AD457-3515-400A-BA98-D9EB79D4EE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345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4C2D10E-46C8-474E-8147-AE748E0D2A3D}"/>
              </a:ext>
            </a:extLst>
          </p:cNvPr>
          <p:cNvPicPr>
            <a:picLocks noGrp="1" noChangeAspect="1"/>
          </p:cNvPicPr>
          <p:nvPr>
            <p:ph idx="1"/>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544DE3AC-7F39-47BB-B672-870AD1C7991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4718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AA179D39-740D-4D01-A8EC-DCB062D120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8346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31034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E2DE2A9-6523-40A8-B338-8784FDEF0718}"/>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969D8759-0810-4F61-BCDB-79DD05200D0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93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8DDDB12-451F-4073-96CF-537A0DBB187B}"/>
              </a:ext>
            </a:extLst>
          </p:cNvPr>
          <p:cNvPicPr>
            <a:picLocks noGrp="1" noChangeAspect="1"/>
          </p:cNvPicPr>
          <p:nvPr>
            <p:ph idx="1"/>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0DCED173-61B6-4635-99BC-BF777EE2883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0889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AA179D39-740D-4D01-A8EC-DCB062D120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803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11505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27</cp:revision>
  <dcterms:created xsi:type="dcterms:W3CDTF">2019-09-28T20:24:12Z</dcterms:created>
  <dcterms:modified xsi:type="dcterms:W3CDTF">2022-10-15T01:10:01Z</dcterms:modified>
</cp:coreProperties>
</file>