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3"/>
  </p:notesMasterIdLst>
  <p:handoutMasterIdLst>
    <p:handoutMasterId r:id="rId14"/>
  </p:handoutMasterIdLst>
  <p:sldIdLst>
    <p:sldId id="257" r:id="rId2"/>
    <p:sldId id="258" r:id="rId3"/>
    <p:sldId id="259" r:id="rId4"/>
    <p:sldId id="260" r:id="rId5"/>
    <p:sldId id="261" r:id="rId6"/>
    <p:sldId id="263" r:id="rId7"/>
    <p:sldId id="264" r:id="rId8"/>
    <p:sldId id="265" r:id="rId9"/>
    <p:sldId id="267" r:id="rId10"/>
    <p:sldId id="268"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57E4C-4733-4C21-98C7-B59F63F6CCF3}" v="13" dt="2020-02-09T01:17:48.083"/>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91" autoAdjust="0"/>
    <p:restoredTop sz="92449" autoAdjust="0"/>
  </p:normalViewPr>
  <p:slideViewPr>
    <p:cSldViewPr snapToGrid="0" showGuides="1">
      <p:cViewPr varScale="1">
        <p:scale>
          <a:sx n="66" d="100"/>
          <a:sy n="66" d="100"/>
        </p:scale>
        <p:origin x="93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7ABD6EAC-ED30-4633-98C2-AD2E33F4C50D}"/>
    <pc:docChg chg="undo custSel delSld modSld">
      <pc:chgData name="Sarah Gothard" userId="0e53f415fda5f162" providerId="LiveId" clId="{7ABD6EAC-ED30-4633-98C2-AD2E33F4C50D}" dt="2020-02-09T01:17:57.505" v="74" actId="1076"/>
      <pc:docMkLst>
        <pc:docMk/>
      </pc:docMkLst>
      <pc:sldChg chg="addSp delSp modSp">
        <pc:chgData name="Sarah Gothard" userId="0e53f415fda5f162" providerId="LiveId" clId="{7ABD6EAC-ED30-4633-98C2-AD2E33F4C50D}" dt="2020-02-09T00:45:00.910" v="8" actId="1076"/>
        <pc:sldMkLst>
          <pc:docMk/>
          <pc:sldMk cId="2211167003" sldId="257"/>
        </pc:sldMkLst>
        <pc:picChg chg="del mod">
          <ac:chgData name="Sarah Gothard" userId="0e53f415fda5f162" providerId="LiveId" clId="{7ABD6EAC-ED30-4633-98C2-AD2E33F4C50D}" dt="2020-02-09T00:43:26.952" v="1" actId="478"/>
          <ac:picMkLst>
            <pc:docMk/>
            <pc:sldMk cId="2211167003" sldId="257"/>
            <ac:picMk id="2" creationId="{0B06AD75-49CE-47AA-B089-C1DE0C959833}"/>
          </ac:picMkLst>
        </pc:picChg>
        <pc:picChg chg="add del">
          <ac:chgData name="Sarah Gothard" userId="0e53f415fda5f162" providerId="LiveId" clId="{7ABD6EAC-ED30-4633-98C2-AD2E33F4C50D}" dt="2020-02-09T00:44:40.693" v="3" actId="478"/>
          <ac:picMkLst>
            <pc:docMk/>
            <pc:sldMk cId="2211167003" sldId="257"/>
            <ac:picMk id="3" creationId="{1961DDD7-4DAD-4E68-858E-97D489D45815}"/>
          </ac:picMkLst>
        </pc:picChg>
        <pc:picChg chg="add mod">
          <ac:chgData name="Sarah Gothard" userId="0e53f415fda5f162" providerId="LiveId" clId="{7ABD6EAC-ED30-4633-98C2-AD2E33F4C50D}" dt="2020-02-09T00:45:00.910" v="8" actId="1076"/>
          <ac:picMkLst>
            <pc:docMk/>
            <pc:sldMk cId="2211167003" sldId="257"/>
            <ac:picMk id="4" creationId="{826EA354-CF1B-40B9-8B5F-A52D3D2A51E1}"/>
          </ac:picMkLst>
        </pc:picChg>
      </pc:sldChg>
      <pc:sldChg chg="addSp delSp modSp">
        <pc:chgData name="Sarah Gothard" userId="0e53f415fda5f162" providerId="LiveId" clId="{7ABD6EAC-ED30-4633-98C2-AD2E33F4C50D}" dt="2020-02-09T00:47:27.826" v="26" actId="1076"/>
        <pc:sldMkLst>
          <pc:docMk/>
          <pc:sldMk cId="3648730301" sldId="258"/>
        </pc:sldMkLst>
        <pc:picChg chg="del">
          <ac:chgData name="Sarah Gothard" userId="0e53f415fda5f162" providerId="LiveId" clId="{7ABD6EAC-ED30-4633-98C2-AD2E33F4C50D}" dt="2020-02-09T00:45:03.218" v="9" actId="478"/>
          <ac:picMkLst>
            <pc:docMk/>
            <pc:sldMk cId="3648730301" sldId="258"/>
            <ac:picMk id="2" creationId="{3C8D42C8-8EF2-4D9B-A2E2-CA0D03078608}"/>
          </ac:picMkLst>
        </pc:picChg>
        <pc:picChg chg="add mod">
          <ac:chgData name="Sarah Gothard" userId="0e53f415fda5f162" providerId="LiveId" clId="{7ABD6EAC-ED30-4633-98C2-AD2E33F4C50D}" dt="2020-02-09T00:47:27.826" v="26" actId="1076"/>
          <ac:picMkLst>
            <pc:docMk/>
            <pc:sldMk cId="3648730301" sldId="258"/>
            <ac:picMk id="3" creationId="{5FB77D92-3A55-4452-A165-9F9E3E54679D}"/>
          </ac:picMkLst>
        </pc:picChg>
      </pc:sldChg>
      <pc:sldChg chg="addSp delSp modSp">
        <pc:chgData name="Sarah Gothard" userId="0e53f415fda5f162" providerId="LiveId" clId="{7ABD6EAC-ED30-4633-98C2-AD2E33F4C50D}" dt="2020-02-09T01:14:04.752" v="59" actId="1076"/>
        <pc:sldMkLst>
          <pc:docMk/>
          <pc:sldMk cId="406854814" sldId="259"/>
        </pc:sldMkLst>
        <pc:picChg chg="del">
          <ac:chgData name="Sarah Gothard" userId="0e53f415fda5f162" providerId="LiveId" clId="{7ABD6EAC-ED30-4633-98C2-AD2E33F4C50D}" dt="2020-02-09T00:45:04.755" v="10" actId="478"/>
          <ac:picMkLst>
            <pc:docMk/>
            <pc:sldMk cId="406854814" sldId="259"/>
            <ac:picMk id="5" creationId="{B8E22BFF-6534-423F-9C27-6808B704324C}"/>
          </ac:picMkLst>
        </pc:picChg>
        <pc:picChg chg="add mod">
          <ac:chgData name="Sarah Gothard" userId="0e53f415fda5f162" providerId="LiveId" clId="{7ABD6EAC-ED30-4633-98C2-AD2E33F4C50D}" dt="2020-02-09T01:14:04.752" v="59" actId="1076"/>
          <ac:picMkLst>
            <pc:docMk/>
            <pc:sldMk cId="406854814" sldId="259"/>
            <ac:picMk id="6" creationId="{98470E7E-8C39-4F17-92FA-1D2414111763}"/>
          </ac:picMkLst>
        </pc:picChg>
      </pc:sldChg>
      <pc:sldChg chg="addSp delSp modSp">
        <pc:chgData name="Sarah Gothard" userId="0e53f415fda5f162" providerId="LiveId" clId="{7ABD6EAC-ED30-4633-98C2-AD2E33F4C50D}" dt="2020-02-09T01:00:57.843" v="35" actId="1076"/>
        <pc:sldMkLst>
          <pc:docMk/>
          <pc:sldMk cId="1567962184" sldId="260"/>
        </pc:sldMkLst>
        <pc:picChg chg="del">
          <ac:chgData name="Sarah Gothard" userId="0e53f415fda5f162" providerId="LiveId" clId="{7ABD6EAC-ED30-4633-98C2-AD2E33F4C50D}" dt="2020-02-09T00:45:06.548" v="11" actId="478"/>
          <ac:picMkLst>
            <pc:docMk/>
            <pc:sldMk cId="1567962184" sldId="260"/>
            <ac:picMk id="5" creationId="{6EB53500-CBC7-40E0-8C93-F93B407C0F92}"/>
          </ac:picMkLst>
        </pc:picChg>
        <pc:picChg chg="add del mod">
          <ac:chgData name="Sarah Gothard" userId="0e53f415fda5f162" providerId="LiveId" clId="{7ABD6EAC-ED30-4633-98C2-AD2E33F4C50D}" dt="2020-02-09T01:00:46.871" v="32" actId="478"/>
          <ac:picMkLst>
            <pc:docMk/>
            <pc:sldMk cId="1567962184" sldId="260"/>
            <ac:picMk id="6" creationId="{B966CC2B-E9CF-4245-B6FF-94DE4E7CED27}"/>
          </ac:picMkLst>
        </pc:picChg>
        <pc:picChg chg="add mod">
          <ac:chgData name="Sarah Gothard" userId="0e53f415fda5f162" providerId="LiveId" clId="{7ABD6EAC-ED30-4633-98C2-AD2E33F4C50D}" dt="2020-02-09T01:00:57.843" v="35" actId="1076"/>
          <ac:picMkLst>
            <pc:docMk/>
            <pc:sldMk cId="1567962184" sldId="260"/>
            <ac:picMk id="7" creationId="{76D5C9A7-8717-4F22-96A1-71803CD739E0}"/>
          </ac:picMkLst>
        </pc:picChg>
      </pc:sldChg>
      <pc:sldChg chg="addSp delSp modSp">
        <pc:chgData name="Sarah Gothard" userId="0e53f415fda5f162" providerId="LiveId" clId="{7ABD6EAC-ED30-4633-98C2-AD2E33F4C50D}" dt="2020-02-09T01:15:41.358" v="62" actId="1076"/>
        <pc:sldMkLst>
          <pc:docMk/>
          <pc:sldMk cId="326356735" sldId="261"/>
        </pc:sldMkLst>
        <pc:picChg chg="del">
          <ac:chgData name="Sarah Gothard" userId="0e53f415fda5f162" providerId="LiveId" clId="{7ABD6EAC-ED30-4633-98C2-AD2E33F4C50D}" dt="2020-02-09T00:45:08.605" v="12" actId="478"/>
          <ac:picMkLst>
            <pc:docMk/>
            <pc:sldMk cId="326356735" sldId="261"/>
            <ac:picMk id="5" creationId="{3C9721CD-F108-436F-B1A6-946B16C3AEDA}"/>
          </ac:picMkLst>
        </pc:picChg>
        <pc:picChg chg="add mod">
          <ac:chgData name="Sarah Gothard" userId="0e53f415fda5f162" providerId="LiveId" clId="{7ABD6EAC-ED30-4633-98C2-AD2E33F4C50D}" dt="2020-02-09T01:15:41.358" v="62" actId="1076"/>
          <ac:picMkLst>
            <pc:docMk/>
            <pc:sldMk cId="326356735" sldId="261"/>
            <ac:picMk id="6" creationId="{5FF580C7-6DC6-46DF-ACFB-27E07F715412}"/>
          </ac:picMkLst>
        </pc:picChg>
      </pc:sldChg>
      <pc:sldChg chg="addSp delSp modSp">
        <pc:chgData name="Sarah Gothard" userId="0e53f415fda5f162" providerId="LiveId" clId="{7ABD6EAC-ED30-4633-98C2-AD2E33F4C50D}" dt="2020-02-09T01:02:23.350" v="40" actId="1076"/>
        <pc:sldMkLst>
          <pc:docMk/>
          <pc:sldMk cId="617699699" sldId="263"/>
        </pc:sldMkLst>
        <pc:picChg chg="del">
          <ac:chgData name="Sarah Gothard" userId="0e53f415fda5f162" providerId="LiveId" clId="{7ABD6EAC-ED30-4633-98C2-AD2E33F4C50D}" dt="2020-02-09T00:45:10.649" v="13" actId="478"/>
          <ac:picMkLst>
            <pc:docMk/>
            <pc:sldMk cId="617699699" sldId="263"/>
            <ac:picMk id="5" creationId="{EFE4AE27-8D0A-41F9-B1C8-69C80C026104}"/>
          </ac:picMkLst>
        </pc:picChg>
        <pc:picChg chg="add mod">
          <ac:chgData name="Sarah Gothard" userId="0e53f415fda5f162" providerId="LiveId" clId="{7ABD6EAC-ED30-4633-98C2-AD2E33F4C50D}" dt="2020-02-09T01:02:23.350" v="40" actId="1076"/>
          <ac:picMkLst>
            <pc:docMk/>
            <pc:sldMk cId="617699699" sldId="263"/>
            <ac:picMk id="6" creationId="{70CD1489-3AE3-4E17-9D8A-2EE9718DF2D9}"/>
          </ac:picMkLst>
        </pc:picChg>
      </pc:sldChg>
      <pc:sldChg chg="addSp delSp modSp">
        <pc:chgData name="Sarah Gothard" userId="0e53f415fda5f162" providerId="LiveId" clId="{7ABD6EAC-ED30-4633-98C2-AD2E33F4C50D}" dt="2020-02-09T01:16:32.228" v="67" actId="1076"/>
        <pc:sldMkLst>
          <pc:docMk/>
          <pc:sldMk cId="2775675811" sldId="264"/>
        </pc:sldMkLst>
        <pc:picChg chg="del">
          <ac:chgData name="Sarah Gothard" userId="0e53f415fda5f162" providerId="LiveId" clId="{7ABD6EAC-ED30-4633-98C2-AD2E33F4C50D}" dt="2020-02-09T00:45:12.332" v="14" actId="478"/>
          <ac:picMkLst>
            <pc:docMk/>
            <pc:sldMk cId="2775675811" sldId="264"/>
            <ac:picMk id="5" creationId="{E35F0770-F6BF-4421-877E-CA44E1F278FC}"/>
          </ac:picMkLst>
        </pc:picChg>
        <pc:picChg chg="add mod">
          <ac:chgData name="Sarah Gothard" userId="0e53f415fda5f162" providerId="LiveId" clId="{7ABD6EAC-ED30-4633-98C2-AD2E33F4C50D}" dt="2020-02-09T01:16:32.228" v="67" actId="1076"/>
          <ac:picMkLst>
            <pc:docMk/>
            <pc:sldMk cId="2775675811" sldId="264"/>
            <ac:picMk id="6" creationId="{359E48FF-75DC-4AB1-AE47-C51DEADCA4AE}"/>
          </ac:picMkLst>
        </pc:picChg>
      </pc:sldChg>
      <pc:sldChg chg="addSp delSp modSp">
        <pc:chgData name="Sarah Gothard" userId="0e53f415fda5f162" providerId="LiveId" clId="{7ABD6EAC-ED30-4633-98C2-AD2E33F4C50D}" dt="2020-02-09T01:04:27.032" v="47" actId="1076"/>
        <pc:sldMkLst>
          <pc:docMk/>
          <pc:sldMk cId="1611264542" sldId="265"/>
        </pc:sldMkLst>
        <pc:picChg chg="del">
          <ac:chgData name="Sarah Gothard" userId="0e53f415fda5f162" providerId="LiveId" clId="{7ABD6EAC-ED30-4633-98C2-AD2E33F4C50D}" dt="2020-02-09T00:45:14.095" v="15" actId="478"/>
          <ac:picMkLst>
            <pc:docMk/>
            <pc:sldMk cId="1611264542" sldId="265"/>
            <ac:picMk id="5" creationId="{3EBDDFEF-1247-4563-9C30-CD92BD0F7064}"/>
          </ac:picMkLst>
        </pc:picChg>
        <pc:picChg chg="add mod">
          <ac:chgData name="Sarah Gothard" userId="0e53f415fda5f162" providerId="LiveId" clId="{7ABD6EAC-ED30-4633-98C2-AD2E33F4C50D}" dt="2020-02-09T01:04:27.032" v="47" actId="1076"/>
          <ac:picMkLst>
            <pc:docMk/>
            <pc:sldMk cId="1611264542" sldId="265"/>
            <ac:picMk id="6" creationId="{19478069-52E1-4132-9BCE-702C03F37457}"/>
          </ac:picMkLst>
        </pc:picChg>
      </pc:sldChg>
      <pc:sldChg chg="addSp delSp modSp">
        <pc:chgData name="Sarah Gothard" userId="0e53f415fda5f162" providerId="LiveId" clId="{7ABD6EAC-ED30-4633-98C2-AD2E33F4C50D}" dt="2020-02-09T01:17:17.074" v="71" actId="1076"/>
        <pc:sldMkLst>
          <pc:docMk/>
          <pc:sldMk cId="4219088957" sldId="267"/>
        </pc:sldMkLst>
        <pc:picChg chg="del">
          <ac:chgData name="Sarah Gothard" userId="0e53f415fda5f162" providerId="LiveId" clId="{7ABD6EAC-ED30-4633-98C2-AD2E33F4C50D}" dt="2020-02-09T00:45:18.115" v="16" actId="478"/>
          <ac:picMkLst>
            <pc:docMk/>
            <pc:sldMk cId="4219088957" sldId="267"/>
            <ac:picMk id="5" creationId="{3C320DA2-0079-4DBD-B482-909308E81617}"/>
          </ac:picMkLst>
        </pc:picChg>
        <pc:picChg chg="add mod">
          <ac:chgData name="Sarah Gothard" userId="0e53f415fda5f162" providerId="LiveId" clId="{7ABD6EAC-ED30-4633-98C2-AD2E33F4C50D}" dt="2020-02-09T01:17:17.074" v="71" actId="1076"/>
          <ac:picMkLst>
            <pc:docMk/>
            <pc:sldMk cId="4219088957" sldId="267"/>
            <ac:picMk id="6" creationId="{B2357BCE-1501-4137-9660-69F9C98FFA3A}"/>
          </ac:picMkLst>
        </pc:picChg>
      </pc:sldChg>
      <pc:sldChg chg="addSp delSp modSp">
        <pc:chgData name="Sarah Gothard" userId="0e53f415fda5f162" providerId="LiveId" clId="{7ABD6EAC-ED30-4633-98C2-AD2E33F4C50D}" dt="2020-02-09T01:06:00.711" v="52" actId="1076"/>
        <pc:sldMkLst>
          <pc:docMk/>
          <pc:sldMk cId="1737405121" sldId="268"/>
        </pc:sldMkLst>
        <pc:picChg chg="del">
          <ac:chgData name="Sarah Gothard" userId="0e53f415fda5f162" providerId="LiveId" clId="{7ABD6EAC-ED30-4633-98C2-AD2E33F4C50D}" dt="2020-02-09T00:45:20.070" v="17" actId="478"/>
          <ac:picMkLst>
            <pc:docMk/>
            <pc:sldMk cId="1737405121" sldId="268"/>
            <ac:picMk id="5" creationId="{9F1E7283-ABF7-4F4F-853C-7EAF5BC9A00C}"/>
          </ac:picMkLst>
        </pc:picChg>
        <pc:picChg chg="add mod">
          <ac:chgData name="Sarah Gothard" userId="0e53f415fda5f162" providerId="LiveId" clId="{7ABD6EAC-ED30-4633-98C2-AD2E33F4C50D}" dt="2020-02-09T01:06:00.711" v="52" actId="1076"/>
          <ac:picMkLst>
            <pc:docMk/>
            <pc:sldMk cId="1737405121" sldId="268"/>
            <ac:picMk id="6" creationId="{F0B8878F-0910-41A1-AB78-6827CEB28E76}"/>
          </ac:picMkLst>
        </pc:picChg>
      </pc:sldChg>
      <pc:sldChg chg="addSp delSp modSp">
        <pc:chgData name="Sarah Gothard" userId="0e53f415fda5f162" providerId="LiveId" clId="{7ABD6EAC-ED30-4633-98C2-AD2E33F4C50D}" dt="2020-02-09T01:17:57.505" v="74" actId="1076"/>
        <pc:sldMkLst>
          <pc:docMk/>
          <pc:sldMk cId="1518722258" sldId="269"/>
        </pc:sldMkLst>
        <pc:picChg chg="del">
          <ac:chgData name="Sarah Gothard" userId="0e53f415fda5f162" providerId="LiveId" clId="{7ABD6EAC-ED30-4633-98C2-AD2E33F4C50D}" dt="2020-02-09T00:45:22.296" v="18" actId="478"/>
          <ac:picMkLst>
            <pc:docMk/>
            <pc:sldMk cId="1518722258" sldId="269"/>
            <ac:picMk id="5" creationId="{0B02DF23-C122-4AAC-8BA7-152E69870800}"/>
          </ac:picMkLst>
        </pc:picChg>
        <pc:picChg chg="add mod">
          <ac:chgData name="Sarah Gothard" userId="0e53f415fda5f162" providerId="LiveId" clId="{7ABD6EAC-ED30-4633-98C2-AD2E33F4C50D}" dt="2020-02-09T01:17:57.505" v="74" actId="1076"/>
          <ac:picMkLst>
            <pc:docMk/>
            <pc:sldMk cId="1518722258" sldId="269"/>
            <ac:picMk id="6" creationId="{DC4D53C6-E699-454F-9567-C4BBAAA6413C}"/>
          </ac:picMkLst>
        </pc:picChg>
      </pc:sldChg>
      <pc:sldChg chg="del">
        <pc:chgData name="Sarah Gothard" userId="0e53f415fda5f162" providerId="LiveId" clId="{7ABD6EAC-ED30-4633-98C2-AD2E33F4C50D}" dt="2020-02-09T00:45:27.823" v="19" actId="2696"/>
        <pc:sldMkLst>
          <pc:docMk/>
          <pc:sldMk cId="1651079315" sldId="270"/>
        </pc:sldMkLst>
      </pc:sldChg>
      <pc:sldChg chg="del">
        <pc:chgData name="Sarah Gothard" userId="0e53f415fda5f162" providerId="LiveId" clId="{7ABD6EAC-ED30-4633-98C2-AD2E33F4C50D}" dt="2020-02-09T00:45:27.844" v="20" actId="2696"/>
        <pc:sldMkLst>
          <pc:docMk/>
          <pc:sldMk cId="1712608549" sldId="2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10"/>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61961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2/8/2020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2/8/2020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2/8/2020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2/8/2020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2/8/2020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2/8/2020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B35277B3-F2AB-47E8-A410-E4DFF7CB251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4" name="Picture 3">
            <a:extLst>
              <a:ext uri="{FF2B5EF4-FFF2-40B4-BE49-F238E27FC236}">
                <a16:creationId xmlns:a16="http://schemas.microsoft.com/office/drawing/2014/main" id="{826EA354-CF1B-40B9-8B5F-A52D3D2A51E1}"/>
              </a:ext>
            </a:extLst>
          </p:cNvPr>
          <p:cNvPicPr>
            <a:picLocks noChangeAspect="1"/>
          </p:cNvPicPr>
          <p:nvPr/>
        </p:nvPicPr>
        <p:blipFill>
          <a:blip r:embed="rId3"/>
          <a:stretch>
            <a:fillRect/>
          </a:stretch>
        </p:blipFill>
        <p:spPr>
          <a:xfrm>
            <a:off x="721343" y="2678574"/>
            <a:ext cx="10749314" cy="1479263"/>
          </a:xfrm>
          <a:prstGeom prst="rect">
            <a:avLst/>
          </a:prstGeom>
        </p:spPr>
      </p:pic>
    </p:spTree>
    <p:extLst>
      <p:ext uri="{BB962C8B-B14F-4D97-AF65-F5344CB8AC3E}">
        <p14:creationId xmlns:p14="http://schemas.microsoft.com/office/powerpoint/2010/main" val="2211167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0B8878F-0910-41A1-AB78-6827CEB28E76}"/>
              </a:ext>
            </a:extLst>
          </p:cNvPr>
          <p:cNvPicPr>
            <a:picLocks noChangeAspect="1"/>
          </p:cNvPicPr>
          <p:nvPr/>
        </p:nvPicPr>
        <p:blipFill>
          <a:blip r:embed="rId3"/>
          <a:stretch>
            <a:fillRect/>
          </a:stretch>
        </p:blipFill>
        <p:spPr>
          <a:xfrm>
            <a:off x="885715" y="480060"/>
            <a:ext cx="10420568" cy="5897879"/>
          </a:xfrm>
          <a:prstGeom prst="rect">
            <a:avLst/>
          </a:prstGeom>
        </p:spPr>
      </p:pic>
    </p:spTree>
    <p:extLst>
      <p:ext uri="{BB962C8B-B14F-4D97-AF65-F5344CB8AC3E}">
        <p14:creationId xmlns:p14="http://schemas.microsoft.com/office/powerpoint/2010/main" val="173740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DC4D53C6-E699-454F-9567-C4BBAAA6413C}"/>
              </a:ext>
            </a:extLst>
          </p:cNvPr>
          <p:cNvPicPr>
            <a:picLocks noChangeAspect="1"/>
          </p:cNvPicPr>
          <p:nvPr/>
        </p:nvPicPr>
        <p:blipFill>
          <a:blip r:embed="rId3"/>
          <a:stretch>
            <a:fillRect/>
          </a:stretch>
        </p:blipFill>
        <p:spPr>
          <a:xfrm>
            <a:off x="543077" y="1745145"/>
            <a:ext cx="11105844" cy="3338806"/>
          </a:xfrm>
          <a:prstGeom prst="rect">
            <a:avLst/>
          </a:prstGeom>
        </p:spPr>
      </p:pic>
    </p:spTree>
    <p:extLst>
      <p:ext uri="{BB962C8B-B14F-4D97-AF65-F5344CB8AC3E}">
        <p14:creationId xmlns:p14="http://schemas.microsoft.com/office/powerpoint/2010/main" val="151872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5FB77D92-3A55-4452-A165-9F9E3E54679D}"/>
              </a:ext>
            </a:extLst>
          </p:cNvPr>
          <p:cNvPicPr>
            <a:picLocks noChangeAspect="1"/>
          </p:cNvPicPr>
          <p:nvPr/>
        </p:nvPicPr>
        <p:blipFill>
          <a:blip r:embed="rId2"/>
          <a:stretch>
            <a:fillRect/>
          </a:stretch>
        </p:blipFill>
        <p:spPr>
          <a:xfrm>
            <a:off x="949706" y="520010"/>
            <a:ext cx="10292588" cy="5796390"/>
          </a:xfrm>
          <a:prstGeom prst="rect">
            <a:avLst/>
          </a:prstGeom>
        </p:spPr>
      </p:pic>
    </p:spTree>
    <p:extLst>
      <p:ext uri="{BB962C8B-B14F-4D97-AF65-F5344CB8AC3E}">
        <p14:creationId xmlns:p14="http://schemas.microsoft.com/office/powerpoint/2010/main" val="364873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8470E7E-8C39-4F17-92FA-1D2414111763}"/>
              </a:ext>
            </a:extLst>
          </p:cNvPr>
          <p:cNvPicPr>
            <a:picLocks noChangeAspect="1"/>
          </p:cNvPicPr>
          <p:nvPr/>
        </p:nvPicPr>
        <p:blipFill>
          <a:blip r:embed="rId3"/>
          <a:stretch>
            <a:fillRect/>
          </a:stretch>
        </p:blipFill>
        <p:spPr>
          <a:xfrm>
            <a:off x="663541" y="1803479"/>
            <a:ext cx="10864917" cy="3251042"/>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D5C9A7-8717-4F22-96A1-71803CD739E0}"/>
              </a:ext>
            </a:extLst>
          </p:cNvPr>
          <p:cNvPicPr>
            <a:picLocks noChangeAspect="1"/>
          </p:cNvPicPr>
          <p:nvPr/>
        </p:nvPicPr>
        <p:blipFill>
          <a:blip r:embed="rId3"/>
          <a:stretch>
            <a:fillRect/>
          </a:stretch>
        </p:blipFill>
        <p:spPr>
          <a:xfrm>
            <a:off x="965813" y="600576"/>
            <a:ext cx="10019689" cy="5656847"/>
          </a:xfrm>
          <a:prstGeom prst="rect">
            <a:avLst/>
          </a:prstGeom>
        </p:spPr>
      </p:pic>
    </p:spTree>
    <p:extLst>
      <p:ext uri="{BB962C8B-B14F-4D97-AF65-F5344CB8AC3E}">
        <p14:creationId xmlns:p14="http://schemas.microsoft.com/office/powerpoint/2010/main" val="1567962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5FF580C7-6DC6-46DF-ACFB-27E07F715412}"/>
              </a:ext>
            </a:extLst>
          </p:cNvPr>
          <p:cNvPicPr>
            <a:picLocks noChangeAspect="1"/>
          </p:cNvPicPr>
          <p:nvPr/>
        </p:nvPicPr>
        <p:blipFill>
          <a:blip r:embed="rId3"/>
          <a:stretch>
            <a:fillRect/>
          </a:stretch>
        </p:blipFill>
        <p:spPr>
          <a:xfrm>
            <a:off x="543077" y="1806622"/>
            <a:ext cx="11105844" cy="3244756"/>
          </a:xfrm>
          <a:prstGeom prst="rect">
            <a:avLst/>
          </a:prstGeom>
        </p:spPr>
      </p:pic>
    </p:spTree>
    <p:extLst>
      <p:ext uri="{BB962C8B-B14F-4D97-AF65-F5344CB8AC3E}">
        <p14:creationId xmlns:p14="http://schemas.microsoft.com/office/powerpoint/2010/main" val="326356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CD1489-3AE3-4E17-9D8A-2EE9718DF2D9}"/>
              </a:ext>
            </a:extLst>
          </p:cNvPr>
          <p:cNvPicPr>
            <a:picLocks noChangeAspect="1"/>
          </p:cNvPicPr>
          <p:nvPr/>
        </p:nvPicPr>
        <p:blipFill>
          <a:blip r:embed="rId3"/>
          <a:stretch>
            <a:fillRect/>
          </a:stretch>
        </p:blipFill>
        <p:spPr>
          <a:xfrm>
            <a:off x="1023256" y="593705"/>
            <a:ext cx="10145486" cy="5670590"/>
          </a:xfrm>
          <a:prstGeom prst="rect">
            <a:avLst/>
          </a:prstGeom>
        </p:spPr>
      </p:pic>
    </p:spTree>
    <p:extLst>
      <p:ext uri="{BB962C8B-B14F-4D97-AF65-F5344CB8AC3E}">
        <p14:creationId xmlns:p14="http://schemas.microsoft.com/office/powerpoint/2010/main" val="61769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59E48FF-75DC-4AB1-AE47-C51DEADCA4AE}"/>
              </a:ext>
            </a:extLst>
          </p:cNvPr>
          <p:cNvPicPr>
            <a:picLocks noChangeAspect="1"/>
          </p:cNvPicPr>
          <p:nvPr/>
        </p:nvPicPr>
        <p:blipFill>
          <a:blip r:embed="rId3"/>
          <a:stretch>
            <a:fillRect/>
          </a:stretch>
        </p:blipFill>
        <p:spPr>
          <a:xfrm>
            <a:off x="631370" y="1832418"/>
            <a:ext cx="10929257" cy="3193163"/>
          </a:xfrm>
          <a:prstGeom prst="rect">
            <a:avLst/>
          </a:prstGeom>
        </p:spPr>
      </p:pic>
    </p:spTree>
    <p:extLst>
      <p:ext uri="{BB962C8B-B14F-4D97-AF65-F5344CB8AC3E}">
        <p14:creationId xmlns:p14="http://schemas.microsoft.com/office/powerpoint/2010/main" val="2775675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9478069-52E1-4132-9BCE-702C03F37457}"/>
              </a:ext>
            </a:extLst>
          </p:cNvPr>
          <p:cNvPicPr>
            <a:picLocks noChangeAspect="1"/>
          </p:cNvPicPr>
          <p:nvPr/>
        </p:nvPicPr>
        <p:blipFill>
          <a:blip r:embed="rId3"/>
          <a:stretch>
            <a:fillRect/>
          </a:stretch>
        </p:blipFill>
        <p:spPr>
          <a:xfrm>
            <a:off x="979160" y="540163"/>
            <a:ext cx="10233677" cy="5748770"/>
          </a:xfrm>
          <a:prstGeom prst="rect">
            <a:avLst/>
          </a:prstGeom>
        </p:spPr>
      </p:pic>
    </p:spTree>
    <p:extLst>
      <p:ext uri="{BB962C8B-B14F-4D97-AF65-F5344CB8AC3E}">
        <p14:creationId xmlns:p14="http://schemas.microsoft.com/office/powerpoint/2010/main" val="161126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B2357BCE-1501-4137-9660-69F9C98FFA3A}"/>
              </a:ext>
            </a:extLst>
          </p:cNvPr>
          <p:cNvPicPr>
            <a:picLocks noChangeAspect="1"/>
          </p:cNvPicPr>
          <p:nvPr/>
        </p:nvPicPr>
        <p:blipFill>
          <a:blip r:embed="rId3"/>
          <a:stretch>
            <a:fillRect/>
          </a:stretch>
        </p:blipFill>
        <p:spPr>
          <a:xfrm>
            <a:off x="645884" y="1844351"/>
            <a:ext cx="10900229" cy="3169298"/>
          </a:xfrm>
          <a:prstGeom prst="rect">
            <a:avLst/>
          </a:prstGeom>
        </p:spPr>
      </p:pic>
    </p:spTree>
    <p:extLst>
      <p:ext uri="{BB962C8B-B14F-4D97-AF65-F5344CB8AC3E}">
        <p14:creationId xmlns:p14="http://schemas.microsoft.com/office/powerpoint/2010/main" val="42190889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2020-02-09T01:18:06Z</dcterms:modified>
</cp:coreProperties>
</file>