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70" r:id="rId3"/>
    <p:sldId id="258" r:id="rId4"/>
    <p:sldId id="259" r:id="rId5"/>
    <p:sldId id="266" r:id="rId6"/>
    <p:sldId id="260" r:id="rId7"/>
    <p:sldId id="267" r:id="rId8"/>
    <p:sldId id="262" r:id="rId9"/>
    <p:sldId id="263" r:id="rId10"/>
    <p:sldId id="268" r:id="rId11"/>
    <p:sldId id="264" r:id="rId12"/>
    <p:sldId id="265"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601A10-2511-4352-973F-E04667826F36}" v="10" dt="2021-03-19T19:16:04.4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p:scale>
          <a:sx n="33" d="100"/>
          <a:sy n="33" d="100"/>
        </p:scale>
        <p:origin x="1220" y="8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EA601A10-2511-4352-973F-E04667826F36}"/>
    <pc:docChg chg="undo custSel addSld delSld modSld sldOrd">
      <pc:chgData name="Sarah Gothard" userId="0e53f415fda5f162" providerId="LiveId" clId="{EA601A10-2511-4352-973F-E04667826F36}" dt="2021-03-19T19:19:07.606" v="53" actId="26606"/>
      <pc:docMkLst>
        <pc:docMk/>
      </pc:docMkLst>
      <pc:sldChg chg="addSp delSp modSp mod">
        <pc:chgData name="Sarah Gothard" userId="0e53f415fda5f162" providerId="LiveId" clId="{EA601A10-2511-4352-973F-E04667826F36}" dt="2021-03-19T18:35:38.219" v="2" actId="26606"/>
        <pc:sldMkLst>
          <pc:docMk/>
          <pc:sldMk cId="806788547" sldId="256"/>
        </pc:sldMkLst>
        <pc:spChg chg="ord">
          <ac:chgData name="Sarah Gothard" userId="0e53f415fda5f162" providerId="LiveId" clId="{EA601A10-2511-4352-973F-E04667826F36}" dt="2021-03-19T18:35:38.219" v="2" actId="26606"/>
          <ac:spMkLst>
            <pc:docMk/>
            <pc:sldMk cId="806788547" sldId="256"/>
            <ac:spMk id="4" creationId="{6B9EE853-79E8-4548-B7E3-1647DD40572D}"/>
          </ac:spMkLst>
        </pc:spChg>
        <pc:spChg chg="del">
          <ac:chgData name="Sarah Gothard" userId="0e53f415fda5f162" providerId="LiveId" clId="{EA601A10-2511-4352-973F-E04667826F36}" dt="2021-03-19T18:35:38.219" v="2" actId="26606"/>
          <ac:spMkLst>
            <pc:docMk/>
            <pc:sldMk cId="806788547" sldId="256"/>
            <ac:spMk id="18" creationId="{32BC26D8-82FB-445E-AA49-62A77D7C1EE0}"/>
          </ac:spMkLst>
        </pc:spChg>
        <pc:spChg chg="del">
          <ac:chgData name="Sarah Gothard" userId="0e53f415fda5f162" providerId="LiveId" clId="{EA601A10-2511-4352-973F-E04667826F36}" dt="2021-03-19T18:35:38.219" v="2" actId="26606"/>
          <ac:spMkLst>
            <pc:docMk/>
            <pc:sldMk cId="806788547" sldId="256"/>
            <ac:spMk id="20" creationId="{CB44330D-EA18-4254-AA95-EB49948539B8}"/>
          </ac:spMkLst>
        </pc:spChg>
        <pc:spChg chg="add">
          <ac:chgData name="Sarah Gothard" userId="0e53f415fda5f162" providerId="LiveId" clId="{EA601A10-2511-4352-973F-E04667826F36}" dt="2021-03-19T18:35:38.219" v="2" actId="26606"/>
          <ac:spMkLst>
            <pc:docMk/>
            <pc:sldMk cId="806788547" sldId="256"/>
            <ac:spMk id="25" creationId="{32BC26D8-82FB-445E-AA49-62A77D7C1EE0}"/>
          </ac:spMkLst>
        </pc:spChg>
        <pc:spChg chg="add">
          <ac:chgData name="Sarah Gothard" userId="0e53f415fda5f162" providerId="LiveId" clId="{EA601A10-2511-4352-973F-E04667826F36}" dt="2021-03-19T18:35:38.219" v="2" actId="26606"/>
          <ac:spMkLst>
            <pc:docMk/>
            <pc:sldMk cId="806788547" sldId="256"/>
            <ac:spMk id="27" creationId="{CB44330D-EA18-4254-AA95-EB49948539B8}"/>
          </ac:spMkLst>
        </pc:spChg>
        <pc:picChg chg="add mod">
          <ac:chgData name="Sarah Gothard" userId="0e53f415fda5f162" providerId="LiveId" clId="{EA601A10-2511-4352-973F-E04667826F36}" dt="2021-03-19T18:35:38.219" v="2" actId="26606"/>
          <ac:picMkLst>
            <pc:docMk/>
            <pc:sldMk cId="806788547" sldId="256"/>
            <ac:picMk id="3" creationId="{55F378A1-4228-4EC8-A251-24AFEEF206FF}"/>
          </ac:picMkLst>
        </pc:picChg>
        <pc:picChg chg="del">
          <ac:chgData name="Sarah Gothard" userId="0e53f415fda5f162" providerId="LiveId" clId="{EA601A10-2511-4352-973F-E04667826F36}" dt="2021-03-19T18:35:36.553" v="0" actId="478"/>
          <ac:picMkLst>
            <pc:docMk/>
            <pc:sldMk cId="806788547" sldId="256"/>
            <ac:picMk id="7" creationId="{C63EC180-6E8C-4FFF-A91C-422034D9DADB}"/>
          </ac:picMkLst>
        </pc:picChg>
      </pc:sldChg>
      <pc:sldChg chg="addSp delSp modSp mod">
        <pc:chgData name="Sarah Gothard" userId="0e53f415fda5f162" providerId="LiveId" clId="{EA601A10-2511-4352-973F-E04667826F36}" dt="2021-03-19T18:35:53.646" v="8" actId="26606"/>
        <pc:sldMkLst>
          <pc:docMk/>
          <pc:sldMk cId="1843701223" sldId="257"/>
        </pc:sldMkLst>
        <pc:spChg chg="ord">
          <ac:chgData name="Sarah Gothard" userId="0e53f415fda5f162" providerId="LiveId" clId="{EA601A10-2511-4352-973F-E04667826F36}" dt="2021-03-19T18:35:53.646" v="8" actId="26606"/>
          <ac:spMkLst>
            <pc:docMk/>
            <pc:sldMk cId="1843701223" sldId="257"/>
            <ac:spMk id="4" creationId="{1E45741D-DD30-4AEA-B08F-2C8441394B5E}"/>
          </ac:spMkLst>
        </pc:spChg>
        <pc:spChg chg="del">
          <ac:chgData name="Sarah Gothard" userId="0e53f415fda5f162" providerId="LiveId" clId="{EA601A10-2511-4352-973F-E04667826F36}" dt="2021-03-19T18:35:53.646" v="8" actId="26606"/>
          <ac:spMkLst>
            <pc:docMk/>
            <pc:sldMk cId="1843701223" sldId="257"/>
            <ac:spMk id="27" creationId="{32BC26D8-82FB-445E-AA49-62A77D7C1EE0}"/>
          </ac:spMkLst>
        </pc:spChg>
        <pc:spChg chg="del">
          <ac:chgData name="Sarah Gothard" userId="0e53f415fda5f162" providerId="LiveId" clId="{EA601A10-2511-4352-973F-E04667826F36}" dt="2021-03-19T18:35:53.646" v="8" actId="26606"/>
          <ac:spMkLst>
            <pc:docMk/>
            <pc:sldMk cId="1843701223" sldId="257"/>
            <ac:spMk id="29" creationId="{CB44330D-EA18-4254-AA95-EB49948539B8}"/>
          </ac:spMkLst>
        </pc:spChg>
        <pc:spChg chg="add">
          <ac:chgData name="Sarah Gothard" userId="0e53f415fda5f162" providerId="LiveId" clId="{EA601A10-2511-4352-973F-E04667826F36}" dt="2021-03-19T18:35:53.646" v="8" actId="26606"/>
          <ac:spMkLst>
            <pc:docMk/>
            <pc:sldMk cId="1843701223" sldId="257"/>
            <ac:spMk id="34" creationId="{32BC26D8-82FB-445E-AA49-62A77D7C1EE0}"/>
          </ac:spMkLst>
        </pc:spChg>
        <pc:spChg chg="add">
          <ac:chgData name="Sarah Gothard" userId="0e53f415fda5f162" providerId="LiveId" clId="{EA601A10-2511-4352-973F-E04667826F36}" dt="2021-03-19T18:35:53.646" v="8" actId="26606"/>
          <ac:spMkLst>
            <pc:docMk/>
            <pc:sldMk cId="1843701223" sldId="257"/>
            <ac:spMk id="36" creationId="{CB44330D-EA18-4254-AA95-EB49948539B8}"/>
          </ac:spMkLst>
        </pc:spChg>
        <pc:picChg chg="add mod">
          <ac:chgData name="Sarah Gothard" userId="0e53f415fda5f162" providerId="LiveId" clId="{EA601A10-2511-4352-973F-E04667826F36}" dt="2021-03-19T18:35:53.646" v="8" actId="26606"/>
          <ac:picMkLst>
            <pc:docMk/>
            <pc:sldMk cId="1843701223" sldId="257"/>
            <ac:picMk id="3" creationId="{3D164B3D-9DEE-4DF9-AA8A-6384E68527D1}"/>
          </ac:picMkLst>
        </pc:picChg>
        <pc:picChg chg="del">
          <ac:chgData name="Sarah Gothard" userId="0e53f415fda5f162" providerId="LiveId" clId="{EA601A10-2511-4352-973F-E04667826F36}" dt="2021-03-19T18:35:39.726" v="3" actId="478"/>
          <ac:picMkLst>
            <pc:docMk/>
            <pc:sldMk cId="1843701223" sldId="257"/>
            <ac:picMk id="6" creationId="{348F1AF6-FDC7-43B4-B4AF-5834CC858120}"/>
          </ac:picMkLst>
        </pc:picChg>
      </pc:sldChg>
      <pc:sldChg chg="addSp delSp modSp add mod setBg delDesignElem">
        <pc:chgData name="Sarah Gothard" userId="0e53f415fda5f162" providerId="LiveId" clId="{EA601A10-2511-4352-973F-E04667826F36}" dt="2021-03-19T18:36:22.624" v="13" actId="26606"/>
        <pc:sldMkLst>
          <pc:docMk/>
          <pc:sldMk cId="1519171655" sldId="258"/>
        </pc:sldMkLst>
        <pc:spChg chg="ord">
          <ac:chgData name="Sarah Gothard" userId="0e53f415fda5f162" providerId="LiveId" clId="{EA601A10-2511-4352-973F-E04667826F36}" dt="2021-03-19T18:36:22.624" v="13" actId="26606"/>
          <ac:spMkLst>
            <pc:docMk/>
            <pc:sldMk cId="1519171655" sldId="258"/>
            <ac:spMk id="4" creationId="{1E45741D-DD30-4AEA-B08F-2C8441394B5E}"/>
          </ac:spMkLst>
        </pc:spChg>
        <pc:spChg chg="add">
          <ac:chgData name="Sarah Gothard" userId="0e53f415fda5f162" providerId="LiveId" clId="{EA601A10-2511-4352-973F-E04667826F36}" dt="2021-03-19T18:36:22.624" v="13" actId="26606"/>
          <ac:spMkLst>
            <pc:docMk/>
            <pc:sldMk cId="1519171655" sldId="258"/>
            <ac:spMk id="9" creationId="{32BC26D8-82FB-445E-AA49-62A77D7C1EE0}"/>
          </ac:spMkLst>
        </pc:spChg>
        <pc:spChg chg="add">
          <ac:chgData name="Sarah Gothard" userId="0e53f415fda5f162" providerId="LiveId" clId="{EA601A10-2511-4352-973F-E04667826F36}" dt="2021-03-19T18:36:22.624" v="13" actId="26606"/>
          <ac:spMkLst>
            <pc:docMk/>
            <pc:sldMk cId="1519171655" sldId="258"/>
            <ac:spMk id="11" creationId="{CB44330D-EA18-4254-AA95-EB49948539B8}"/>
          </ac:spMkLst>
        </pc:spChg>
        <pc:spChg chg="del">
          <ac:chgData name="Sarah Gothard" userId="0e53f415fda5f162" providerId="LiveId" clId="{EA601A10-2511-4352-973F-E04667826F36}" dt="2021-03-19T18:35:42.572" v="6"/>
          <ac:spMkLst>
            <pc:docMk/>
            <pc:sldMk cId="1519171655" sldId="258"/>
            <ac:spMk id="27" creationId="{32BC26D8-82FB-445E-AA49-62A77D7C1EE0}"/>
          </ac:spMkLst>
        </pc:spChg>
        <pc:spChg chg="del">
          <ac:chgData name="Sarah Gothard" userId="0e53f415fda5f162" providerId="LiveId" clId="{EA601A10-2511-4352-973F-E04667826F36}" dt="2021-03-19T18:35:42.572" v="6"/>
          <ac:spMkLst>
            <pc:docMk/>
            <pc:sldMk cId="1519171655" sldId="258"/>
            <ac:spMk id="29" creationId="{CB44330D-EA18-4254-AA95-EB49948539B8}"/>
          </ac:spMkLst>
        </pc:spChg>
        <pc:picChg chg="add mod">
          <ac:chgData name="Sarah Gothard" userId="0e53f415fda5f162" providerId="LiveId" clId="{EA601A10-2511-4352-973F-E04667826F36}" dt="2021-03-19T18:36:22.624" v="13" actId="26606"/>
          <ac:picMkLst>
            <pc:docMk/>
            <pc:sldMk cId="1519171655" sldId="258"/>
            <ac:picMk id="3" creationId="{1AC30D8D-20C2-4CAA-9565-016A2F7633B3}"/>
          </ac:picMkLst>
        </pc:picChg>
      </pc:sldChg>
      <pc:sldChg chg="del">
        <pc:chgData name="Sarah Gothard" userId="0e53f415fda5f162" providerId="LiveId" clId="{EA601A10-2511-4352-973F-E04667826F36}" dt="2021-03-19T18:35:41.460" v="4" actId="47"/>
        <pc:sldMkLst>
          <pc:docMk/>
          <pc:sldMk cId="3380484939" sldId="259"/>
        </pc:sldMkLst>
      </pc:sldChg>
      <pc:sldChg chg="addSp delSp modSp add mod setBg">
        <pc:chgData name="Sarah Gothard" userId="0e53f415fda5f162" providerId="LiveId" clId="{EA601A10-2511-4352-973F-E04667826F36}" dt="2021-03-19T18:36:56.015" v="17" actId="26606"/>
        <pc:sldMkLst>
          <pc:docMk/>
          <pc:sldMk cId="3785605535" sldId="259"/>
        </pc:sldMkLst>
        <pc:spChg chg="ord">
          <ac:chgData name="Sarah Gothard" userId="0e53f415fda5f162" providerId="LiveId" clId="{EA601A10-2511-4352-973F-E04667826F36}" dt="2021-03-19T18:36:56.015" v="17" actId="26606"/>
          <ac:spMkLst>
            <pc:docMk/>
            <pc:sldMk cId="3785605535" sldId="259"/>
            <ac:spMk id="4" creationId="{1E45741D-DD30-4AEA-B08F-2C8441394B5E}"/>
          </ac:spMkLst>
        </pc:spChg>
        <pc:spChg chg="add">
          <ac:chgData name="Sarah Gothard" userId="0e53f415fda5f162" providerId="LiveId" clId="{EA601A10-2511-4352-973F-E04667826F36}" dt="2021-03-19T18:36:56.015" v="17" actId="26606"/>
          <ac:spMkLst>
            <pc:docMk/>
            <pc:sldMk cId="3785605535" sldId="259"/>
            <ac:spMk id="11" creationId="{32BC26D8-82FB-445E-AA49-62A77D7C1EE0}"/>
          </ac:spMkLst>
        </pc:spChg>
        <pc:spChg chg="add">
          <ac:chgData name="Sarah Gothard" userId="0e53f415fda5f162" providerId="LiveId" clId="{EA601A10-2511-4352-973F-E04667826F36}" dt="2021-03-19T18:36:56.015" v="17" actId="26606"/>
          <ac:spMkLst>
            <pc:docMk/>
            <pc:sldMk cId="3785605535" sldId="259"/>
            <ac:spMk id="13" creationId="{CB44330D-EA18-4254-AA95-EB49948539B8}"/>
          </ac:spMkLst>
        </pc:spChg>
        <pc:picChg chg="add del">
          <ac:chgData name="Sarah Gothard" userId="0e53f415fda5f162" providerId="LiveId" clId="{EA601A10-2511-4352-973F-E04667826F36}" dt="2021-03-19T18:36:37.570" v="15" actId="22"/>
          <ac:picMkLst>
            <pc:docMk/>
            <pc:sldMk cId="3785605535" sldId="259"/>
            <ac:picMk id="3" creationId="{DDABF704-103B-4A1F-ABD5-7B6A429A5326}"/>
          </ac:picMkLst>
        </pc:picChg>
        <pc:picChg chg="add mod">
          <ac:chgData name="Sarah Gothard" userId="0e53f415fda5f162" providerId="LiveId" clId="{EA601A10-2511-4352-973F-E04667826F36}" dt="2021-03-19T18:36:56.015" v="17" actId="26606"/>
          <ac:picMkLst>
            <pc:docMk/>
            <pc:sldMk cId="3785605535" sldId="259"/>
            <ac:picMk id="6" creationId="{6AD90E1F-ECB8-448A-85FA-3295F4BB67E2}"/>
          </ac:picMkLst>
        </pc:picChg>
      </pc:sldChg>
      <pc:sldChg chg="del">
        <pc:chgData name="Sarah Gothard" userId="0e53f415fda5f162" providerId="LiveId" clId="{EA601A10-2511-4352-973F-E04667826F36}" dt="2021-03-19T18:35:41.460" v="4" actId="47"/>
        <pc:sldMkLst>
          <pc:docMk/>
          <pc:sldMk cId="677538456" sldId="260"/>
        </pc:sldMkLst>
      </pc:sldChg>
      <pc:sldChg chg="addSp delSp modSp add mod setBg">
        <pc:chgData name="Sarah Gothard" userId="0e53f415fda5f162" providerId="LiveId" clId="{EA601A10-2511-4352-973F-E04667826F36}" dt="2021-03-19T19:15:56.736" v="31" actId="26606"/>
        <pc:sldMkLst>
          <pc:docMk/>
          <pc:sldMk cId="2307181333" sldId="260"/>
        </pc:sldMkLst>
        <pc:spChg chg="ord">
          <ac:chgData name="Sarah Gothard" userId="0e53f415fda5f162" providerId="LiveId" clId="{EA601A10-2511-4352-973F-E04667826F36}" dt="2021-03-19T19:15:56.736" v="31" actId="26606"/>
          <ac:spMkLst>
            <pc:docMk/>
            <pc:sldMk cId="2307181333" sldId="260"/>
            <ac:spMk id="4" creationId="{1E45741D-DD30-4AEA-B08F-2C8441394B5E}"/>
          </ac:spMkLst>
        </pc:spChg>
        <pc:spChg chg="add">
          <ac:chgData name="Sarah Gothard" userId="0e53f415fda5f162" providerId="LiveId" clId="{EA601A10-2511-4352-973F-E04667826F36}" dt="2021-03-19T19:15:56.736" v="31" actId="26606"/>
          <ac:spMkLst>
            <pc:docMk/>
            <pc:sldMk cId="2307181333" sldId="260"/>
            <ac:spMk id="11" creationId="{32BC26D8-82FB-445E-AA49-62A77D7C1EE0}"/>
          </ac:spMkLst>
        </pc:spChg>
        <pc:spChg chg="add">
          <ac:chgData name="Sarah Gothard" userId="0e53f415fda5f162" providerId="LiveId" clId="{EA601A10-2511-4352-973F-E04667826F36}" dt="2021-03-19T19:15:56.736" v="31" actId="26606"/>
          <ac:spMkLst>
            <pc:docMk/>
            <pc:sldMk cId="2307181333" sldId="260"/>
            <ac:spMk id="13" creationId="{CB44330D-EA18-4254-AA95-EB49948539B8}"/>
          </ac:spMkLst>
        </pc:spChg>
        <pc:picChg chg="add del">
          <ac:chgData name="Sarah Gothard" userId="0e53f415fda5f162" providerId="LiveId" clId="{EA601A10-2511-4352-973F-E04667826F36}" dt="2021-03-19T19:15:01.133" v="29" actId="22"/>
          <ac:picMkLst>
            <pc:docMk/>
            <pc:sldMk cId="2307181333" sldId="260"/>
            <ac:picMk id="3" creationId="{FD2A7449-EDC9-4038-94BB-CCA5A7CC3310}"/>
          </ac:picMkLst>
        </pc:picChg>
        <pc:picChg chg="add mod">
          <ac:chgData name="Sarah Gothard" userId="0e53f415fda5f162" providerId="LiveId" clId="{EA601A10-2511-4352-973F-E04667826F36}" dt="2021-03-19T19:15:56.736" v="31" actId="26606"/>
          <ac:picMkLst>
            <pc:docMk/>
            <pc:sldMk cId="2307181333" sldId="260"/>
            <ac:picMk id="6" creationId="{3AAA0216-88C8-4B83-AE97-7CA21148EDF1}"/>
          </ac:picMkLst>
        </pc:picChg>
      </pc:sldChg>
      <pc:sldChg chg="add del">
        <pc:chgData name="Sarah Gothard" userId="0e53f415fda5f162" providerId="LiveId" clId="{EA601A10-2511-4352-973F-E04667826F36}" dt="2021-03-19T19:16:08.281" v="35" actId="47"/>
        <pc:sldMkLst>
          <pc:docMk/>
          <pc:sldMk cId="2941750589" sldId="261"/>
        </pc:sldMkLst>
      </pc:sldChg>
      <pc:sldChg chg="del">
        <pc:chgData name="Sarah Gothard" userId="0e53f415fda5f162" providerId="LiveId" clId="{EA601A10-2511-4352-973F-E04667826F36}" dt="2021-03-19T18:35:41.460" v="4" actId="47"/>
        <pc:sldMkLst>
          <pc:docMk/>
          <pc:sldMk cId="4038402276" sldId="261"/>
        </pc:sldMkLst>
      </pc:sldChg>
      <pc:sldChg chg="del">
        <pc:chgData name="Sarah Gothard" userId="0e53f415fda5f162" providerId="LiveId" clId="{EA601A10-2511-4352-973F-E04667826F36}" dt="2021-03-19T18:35:41.460" v="4" actId="47"/>
        <pc:sldMkLst>
          <pc:docMk/>
          <pc:sldMk cId="734314773" sldId="262"/>
        </pc:sldMkLst>
      </pc:sldChg>
      <pc:sldChg chg="addSp modSp add mod ord setBg">
        <pc:chgData name="Sarah Gothard" userId="0e53f415fda5f162" providerId="LiveId" clId="{EA601A10-2511-4352-973F-E04667826F36}" dt="2021-03-19T19:16:48.045" v="42" actId="26606"/>
        <pc:sldMkLst>
          <pc:docMk/>
          <pc:sldMk cId="1159100288" sldId="262"/>
        </pc:sldMkLst>
        <pc:spChg chg="ord">
          <ac:chgData name="Sarah Gothard" userId="0e53f415fda5f162" providerId="LiveId" clId="{EA601A10-2511-4352-973F-E04667826F36}" dt="2021-03-19T19:16:48.045" v="42" actId="26606"/>
          <ac:spMkLst>
            <pc:docMk/>
            <pc:sldMk cId="1159100288" sldId="262"/>
            <ac:spMk id="4" creationId="{1E45741D-DD30-4AEA-B08F-2C8441394B5E}"/>
          </ac:spMkLst>
        </pc:spChg>
        <pc:spChg chg="add">
          <ac:chgData name="Sarah Gothard" userId="0e53f415fda5f162" providerId="LiveId" clId="{EA601A10-2511-4352-973F-E04667826F36}" dt="2021-03-19T19:16:48.045" v="42" actId="26606"/>
          <ac:spMkLst>
            <pc:docMk/>
            <pc:sldMk cId="1159100288" sldId="262"/>
            <ac:spMk id="9" creationId="{32BC26D8-82FB-445E-AA49-62A77D7C1EE0}"/>
          </ac:spMkLst>
        </pc:spChg>
        <pc:spChg chg="add">
          <ac:chgData name="Sarah Gothard" userId="0e53f415fda5f162" providerId="LiveId" clId="{EA601A10-2511-4352-973F-E04667826F36}" dt="2021-03-19T19:16:48.045" v="42" actId="26606"/>
          <ac:spMkLst>
            <pc:docMk/>
            <pc:sldMk cId="1159100288" sldId="262"/>
            <ac:spMk id="11" creationId="{CB44330D-EA18-4254-AA95-EB49948539B8}"/>
          </ac:spMkLst>
        </pc:spChg>
        <pc:picChg chg="add mod">
          <ac:chgData name="Sarah Gothard" userId="0e53f415fda5f162" providerId="LiveId" clId="{EA601A10-2511-4352-973F-E04667826F36}" dt="2021-03-19T19:16:48.045" v="42" actId="26606"/>
          <ac:picMkLst>
            <pc:docMk/>
            <pc:sldMk cId="1159100288" sldId="262"/>
            <ac:picMk id="3" creationId="{E4AF9916-4F09-4DD4-A94F-6017DC2B55E8}"/>
          </ac:picMkLst>
        </pc:picChg>
      </pc:sldChg>
      <pc:sldChg chg="del">
        <pc:chgData name="Sarah Gothard" userId="0e53f415fda5f162" providerId="LiveId" clId="{EA601A10-2511-4352-973F-E04667826F36}" dt="2021-03-19T18:35:41.460" v="4" actId="47"/>
        <pc:sldMkLst>
          <pc:docMk/>
          <pc:sldMk cId="3075585783" sldId="263"/>
        </pc:sldMkLst>
      </pc:sldChg>
      <pc:sldChg chg="addSp modSp add mod ord setBg">
        <pc:chgData name="Sarah Gothard" userId="0e53f415fda5f162" providerId="LiveId" clId="{EA601A10-2511-4352-973F-E04667826F36}" dt="2021-03-19T19:17:33.088" v="44" actId="26606"/>
        <pc:sldMkLst>
          <pc:docMk/>
          <pc:sldMk cId="4197381993" sldId="263"/>
        </pc:sldMkLst>
        <pc:spChg chg="ord">
          <ac:chgData name="Sarah Gothard" userId="0e53f415fda5f162" providerId="LiveId" clId="{EA601A10-2511-4352-973F-E04667826F36}" dt="2021-03-19T19:17:33.088" v="44" actId="26606"/>
          <ac:spMkLst>
            <pc:docMk/>
            <pc:sldMk cId="4197381993" sldId="263"/>
            <ac:spMk id="4" creationId="{1E45741D-DD30-4AEA-B08F-2C8441394B5E}"/>
          </ac:spMkLst>
        </pc:spChg>
        <pc:spChg chg="add">
          <ac:chgData name="Sarah Gothard" userId="0e53f415fda5f162" providerId="LiveId" clId="{EA601A10-2511-4352-973F-E04667826F36}" dt="2021-03-19T19:17:33.088" v="44" actId="26606"/>
          <ac:spMkLst>
            <pc:docMk/>
            <pc:sldMk cId="4197381993" sldId="263"/>
            <ac:spMk id="9" creationId="{32BC26D8-82FB-445E-AA49-62A77D7C1EE0}"/>
          </ac:spMkLst>
        </pc:spChg>
        <pc:spChg chg="add">
          <ac:chgData name="Sarah Gothard" userId="0e53f415fda5f162" providerId="LiveId" clId="{EA601A10-2511-4352-973F-E04667826F36}" dt="2021-03-19T19:17:33.088" v="44" actId="26606"/>
          <ac:spMkLst>
            <pc:docMk/>
            <pc:sldMk cId="4197381993" sldId="263"/>
            <ac:spMk id="11" creationId="{CB44330D-EA18-4254-AA95-EB49948539B8}"/>
          </ac:spMkLst>
        </pc:spChg>
        <pc:picChg chg="add mod">
          <ac:chgData name="Sarah Gothard" userId="0e53f415fda5f162" providerId="LiveId" clId="{EA601A10-2511-4352-973F-E04667826F36}" dt="2021-03-19T19:17:33.088" v="44" actId="26606"/>
          <ac:picMkLst>
            <pc:docMk/>
            <pc:sldMk cId="4197381993" sldId="263"/>
            <ac:picMk id="3" creationId="{0BB9E3F2-C7B4-4482-AC55-C8E4E489CAC0}"/>
          </ac:picMkLst>
        </pc:picChg>
      </pc:sldChg>
      <pc:sldChg chg="del">
        <pc:chgData name="Sarah Gothard" userId="0e53f415fda5f162" providerId="LiveId" clId="{EA601A10-2511-4352-973F-E04667826F36}" dt="2021-03-19T18:35:41.460" v="4" actId="47"/>
        <pc:sldMkLst>
          <pc:docMk/>
          <pc:sldMk cId="1665901518" sldId="264"/>
        </pc:sldMkLst>
      </pc:sldChg>
      <pc:sldChg chg="addSp delSp modSp add mod setBg">
        <pc:chgData name="Sarah Gothard" userId="0e53f415fda5f162" providerId="LiveId" clId="{EA601A10-2511-4352-973F-E04667826F36}" dt="2021-03-19T19:18:19.920" v="48" actId="26606"/>
        <pc:sldMkLst>
          <pc:docMk/>
          <pc:sldMk cId="3251048207" sldId="264"/>
        </pc:sldMkLst>
        <pc:spChg chg="ord">
          <ac:chgData name="Sarah Gothard" userId="0e53f415fda5f162" providerId="LiveId" clId="{EA601A10-2511-4352-973F-E04667826F36}" dt="2021-03-19T19:18:19.920" v="48" actId="26606"/>
          <ac:spMkLst>
            <pc:docMk/>
            <pc:sldMk cId="3251048207" sldId="264"/>
            <ac:spMk id="4" creationId="{1E45741D-DD30-4AEA-B08F-2C8441394B5E}"/>
          </ac:spMkLst>
        </pc:spChg>
        <pc:spChg chg="add">
          <ac:chgData name="Sarah Gothard" userId="0e53f415fda5f162" providerId="LiveId" clId="{EA601A10-2511-4352-973F-E04667826F36}" dt="2021-03-19T19:18:19.920" v="48" actId="26606"/>
          <ac:spMkLst>
            <pc:docMk/>
            <pc:sldMk cId="3251048207" sldId="264"/>
            <ac:spMk id="11" creationId="{32BC26D8-82FB-445E-AA49-62A77D7C1EE0}"/>
          </ac:spMkLst>
        </pc:spChg>
        <pc:spChg chg="add">
          <ac:chgData name="Sarah Gothard" userId="0e53f415fda5f162" providerId="LiveId" clId="{EA601A10-2511-4352-973F-E04667826F36}" dt="2021-03-19T19:18:19.920" v="48" actId="26606"/>
          <ac:spMkLst>
            <pc:docMk/>
            <pc:sldMk cId="3251048207" sldId="264"/>
            <ac:spMk id="13" creationId="{CB44330D-EA18-4254-AA95-EB49948539B8}"/>
          </ac:spMkLst>
        </pc:spChg>
        <pc:picChg chg="add del">
          <ac:chgData name="Sarah Gothard" userId="0e53f415fda5f162" providerId="LiveId" clId="{EA601A10-2511-4352-973F-E04667826F36}" dt="2021-03-19T19:18:08.732" v="46" actId="22"/>
          <ac:picMkLst>
            <pc:docMk/>
            <pc:sldMk cId="3251048207" sldId="264"/>
            <ac:picMk id="3" creationId="{03E20B1F-85EA-4B01-9580-12B3BB0DC250}"/>
          </ac:picMkLst>
        </pc:picChg>
        <pc:picChg chg="add mod">
          <ac:chgData name="Sarah Gothard" userId="0e53f415fda5f162" providerId="LiveId" clId="{EA601A10-2511-4352-973F-E04667826F36}" dt="2021-03-19T19:18:19.920" v="48" actId="26606"/>
          <ac:picMkLst>
            <pc:docMk/>
            <pc:sldMk cId="3251048207" sldId="264"/>
            <ac:picMk id="6" creationId="{C446F56C-0CBF-4485-8FE4-1FA89DBED380}"/>
          </ac:picMkLst>
        </pc:picChg>
      </pc:sldChg>
      <pc:sldChg chg="addSp modSp add mod setBg">
        <pc:chgData name="Sarah Gothard" userId="0e53f415fda5f162" providerId="LiveId" clId="{EA601A10-2511-4352-973F-E04667826F36}" dt="2021-03-19T19:19:07.606" v="53" actId="26606"/>
        <pc:sldMkLst>
          <pc:docMk/>
          <pc:sldMk cId="1576197039" sldId="265"/>
        </pc:sldMkLst>
        <pc:spChg chg="ord">
          <ac:chgData name="Sarah Gothard" userId="0e53f415fda5f162" providerId="LiveId" clId="{EA601A10-2511-4352-973F-E04667826F36}" dt="2021-03-19T19:19:07.606" v="53" actId="26606"/>
          <ac:spMkLst>
            <pc:docMk/>
            <pc:sldMk cId="1576197039" sldId="265"/>
            <ac:spMk id="4" creationId="{1E45741D-DD30-4AEA-B08F-2C8441394B5E}"/>
          </ac:spMkLst>
        </pc:spChg>
        <pc:spChg chg="add">
          <ac:chgData name="Sarah Gothard" userId="0e53f415fda5f162" providerId="LiveId" clId="{EA601A10-2511-4352-973F-E04667826F36}" dt="2021-03-19T19:19:07.606" v="53" actId="26606"/>
          <ac:spMkLst>
            <pc:docMk/>
            <pc:sldMk cId="1576197039" sldId="265"/>
            <ac:spMk id="9" creationId="{32BC26D8-82FB-445E-AA49-62A77D7C1EE0}"/>
          </ac:spMkLst>
        </pc:spChg>
        <pc:spChg chg="add">
          <ac:chgData name="Sarah Gothard" userId="0e53f415fda5f162" providerId="LiveId" clId="{EA601A10-2511-4352-973F-E04667826F36}" dt="2021-03-19T19:19:07.606" v="53" actId="26606"/>
          <ac:spMkLst>
            <pc:docMk/>
            <pc:sldMk cId="1576197039" sldId="265"/>
            <ac:spMk id="11" creationId="{CB44330D-EA18-4254-AA95-EB49948539B8}"/>
          </ac:spMkLst>
        </pc:spChg>
        <pc:picChg chg="add mod">
          <ac:chgData name="Sarah Gothard" userId="0e53f415fda5f162" providerId="LiveId" clId="{EA601A10-2511-4352-973F-E04667826F36}" dt="2021-03-19T19:19:07.606" v="53" actId="26606"/>
          <ac:picMkLst>
            <pc:docMk/>
            <pc:sldMk cId="1576197039" sldId="265"/>
            <ac:picMk id="3" creationId="{AEA1A6E7-758C-4789-A6D3-98559BAB31DD}"/>
          </ac:picMkLst>
        </pc:picChg>
      </pc:sldChg>
      <pc:sldChg chg="del">
        <pc:chgData name="Sarah Gothard" userId="0e53f415fda5f162" providerId="LiveId" clId="{EA601A10-2511-4352-973F-E04667826F36}" dt="2021-03-19T18:35:41.460" v="4" actId="47"/>
        <pc:sldMkLst>
          <pc:docMk/>
          <pc:sldMk cId="4089381258" sldId="265"/>
        </pc:sldMkLst>
      </pc:sldChg>
      <pc:sldChg chg="del">
        <pc:chgData name="Sarah Gothard" userId="0e53f415fda5f162" providerId="LiveId" clId="{EA601A10-2511-4352-973F-E04667826F36}" dt="2021-03-19T18:35:41.460" v="4" actId="47"/>
        <pc:sldMkLst>
          <pc:docMk/>
          <pc:sldMk cId="1573967230" sldId="266"/>
        </pc:sldMkLst>
      </pc:sldChg>
      <pc:sldChg chg="addSp modSp add mod ord setBg">
        <pc:chgData name="Sarah Gothard" userId="0e53f415fda5f162" providerId="LiveId" clId="{EA601A10-2511-4352-973F-E04667826F36}" dt="2021-03-19T18:37:29.838" v="27"/>
        <pc:sldMkLst>
          <pc:docMk/>
          <pc:sldMk cId="2126833501" sldId="266"/>
        </pc:sldMkLst>
        <pc:spChg chg="ord">
          <ac:chgData name="Sarah Gothard" userId="0e53f415fda5f162" providerId="LiveId" clId="{EA601A10-2511-4352-973F-E04667826F36}" dt="2021-03-19T18:37:24.011" v="24" actId="26606"/>
          <ac:spMkLst>
            <pc:docMk/>
            <pc:sldMk cId="2126833501" sldId="266"/>
            <ac:spMk id="4" creationId="{1E45741D-DD30-4AEA-B08F-2C8441394B5E}"/>
          </ac:spMkLst>
        </pc:spChg>
        <pc:spChg chg="add">
          <ac:chgData name="Sarah Gothard" userId="0e53f415fda5f162" providerId="LiveId" clId="{EA601A10-2511-4352-973F-E04667826F36}" dt="2021-03-19T18:37:24.011" v="24" actId="26606"/>
          <ac:spMkLst>
            <pc:docMk/>
            <pc:sldMk cId="2126833501" sldId="266"/>
            <ac:spMk id="9" creationId="{32BC26D8-82FB-445E-AA49-62A77D7C1EE0}"/>
          </ac:spMkLst>
        </pc:spChg>
        <pc:spChg chg="add">
          <ac:chgData name="Sarah Gothard" userId="0e53f415fda5f162" providerId="LiveId" clId="{EA601A10-2511-4352-973F-E04667826F36}" dt="2021-03-19T18:37:24.011" v="24" actId="26606"/>
          <ac:spMkLst>
            <pc:docMk/>
            <pc:sldMk cId="2126833501" sldId="266"/>
            <ac:spMk id="11" creationId="{CB44330D-EA18-4254-AA95-EB49948539B8}"/>
          </ac:spMkLst>
        </pc:spChg>
        <pc:picChg chg="add mod">
          <ac:chgData name="Sarah Gothard" userId="0e53f415fda5f162" providerId="LiveId" clId="{EA601A10-2511-4352-973F-E04667826F36}" dt="2021-03-19T18:37:26.420" v="25" actId="27614"/>
          <ac:picMkLst>
            <pc:docMk/>
            <pc:sldMk cId="2126833501" sldId="266"/>
            <ac:picMk id="3" creationId="{84A87228-6692-4414-855D-8C2AEB7F989A}"/>
          </ac:picMkLst>
        </pc:picChg>
      </pc:sldChg>
      <pc:sldChg chg="addSp delSp add mod setBg delDesignElem">
        <pc:chgData name="Sarah Gothard" userId="0e53f415fda5f162" providerId="LiveId" clId="{EA601A10-2511-4352-973F-E04667826F36}" dt="2021-03-19T19:16:06.978" v="34" actId="26606"/>
        <pc:sldMkLst>
          <pc:docMk/>
          <pc:sldMk cId="2093927439" sldId="267"/>
        </pc:sldMkLst>
        <pc:spChg chg="add">
          <ac:chgData name="Sarah Gothard" userId="0e53f415fda5f162" providerId="LiveId" clId="{EA601A10-2511-4352-973F-E04667826F36}" dt="2021-03-19T19:16:06.978" v="34" actId="26606"/>
          <ac:spMkLst>
            <pc:docMk/>
            <pc:sldMk cId="2093927439" sldId="267"/>
            <ac:spMk id="8" creationId="{32BC26D8-82FB-445E-AA49-62A77D7C1EE0}"/>
          </ac:spMkLst>
        </pc:spChg>
        <pc:spChg chg="add">
          <ac:chgData name="Sarah Gothard" userId="0e53f415fda5f162" providerId="LiveId" clId="{EA601A10-2511-4352-973F-E04667826F36}" dt="2021-03-19T19:16:06.978" v="34" actId="26606"/>
          <ac:spMkLst>
            <pc:docMk/>
            <pc:sldMk cId="2093927439" sldId="267"/>
            <ac:spMk id="9" creationId="{CB44330D-EA18-4254-AA95-EB49948539B8}"/>
          </ac:spMkLst>
        </pc:spChg>
        <pc:spChg chg="del">
          <ac:chgData name="Sarah Gothard" userId="0e53f415fda5f162" providerId="LiveId" clId="{EA601A10-2511-4352-973F-E04667826F36}" dt="2021-03-19T19:16:04.486" v="33"/>
          <ac:spMkLst>
            <pc:docMk/>
            <pc:sldMk cId="2093927439" sldId="267"/>
            <ac:spMk id="11" creationId="{32BC26D8-82FB-445E-AA49-62A77D7C1EE0}"/>
          </ac:spMkLst>
        </pc:spChg>
        <pc:spChg chg="del">
          <ac:chgData name="Sarah Gothard" userId="0e53f415fda5f162" providerId="LiveId" clId="{EA601A10-2511-4352-973F-E04667826F36}" dt="2021-03-19T19:16:04.486" v="33"/>
          <ac:spMkLst>
            <pc:docMk/>
            <pc:sldMk cId="2093927439" sldId="267"/>
            <ac:spMk id="13" creationId="{CB44330D-EA18-4254-AA95-EB49948539B8}"/>
          </ac:spMkLst>
        </pc:spChg>
      </pc:sldChg>
      <pc:sldChg chg="add">
        <pc:chgData name="Sarah Gothard" userId="0e53f415fda5f162" providerId="LiveId" clId="{EA601A10-2511-4352-973F-E04667826F36}" dt="2021-03-19T19:16:14.744" v="36" actId="2890"/>
        <pc:sldMkLst>
          <pc:docMk/>
          <pc:sldMk cId="1479815512" sldId="268"/>
        </pc:sldMkLst>
      </pc:sldChg>
      <pc:sldChg chg="add ord">
        <pc:chgData name="Sarah Gothard" userId="0e53f415fda5f162" providerId="LiveId" clId="{EA601A10-2511-4352-973F-E04667826F36}" dt="2021-03-19T19:18:30.548" v="51"/>
        <pc:sldMkLst>
          <pc:docMk/>
          <pc:sldMk cId="2353565508" sldId="26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49099-B618-476C-98DD-06C67D715A71}" type="datetimeFigureOut">
              <a:rPr lang="en-US" smtClean="0"/>
              <a:t>5/2/2024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66ECBD-5459-49F3-9711-72178A248767}" type="slidenum">
              <a:rPr lang="en-US" smtClean="0"/>
              <a:t>‹#›</a:t>
            </a:fld>
            <a:endParaRPr lang="en-US"/>
          </a:p>
        </p:txBody>
      </p:sp>
    </p:spTree>
    <p:extLst>
      <p:ext uri="{BB962C8B-B14F-4D97-AF65-F5344CB8AC3E}">
        <p14:creationId xmlns:p14="http://schemas.microsoft.com/office/powerpoint/2010/main" val="2352916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9A66ECBD-5459-49F3-9711-72178A248767}" type="slidenum">
              <a:rPr lang="en-US" smtClean="0"/>
              <a:t>1</a:t>
            </a:fld>
            <a:endParaRPr lang="en-US"/>
          </a:p>
        </p:txBody>
      </p:sp>
    </p:spTree>
    <p:extLst>
      <p:ext uri="{BB962C8B-B14F-4D97-AF65-F5344CB8AC3E}">
        <p14:creationId xmlns:p14="http://schemas.microsoft.com/office/powerpoint/2010/main" val="77016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1D6E-CE2D-4F48-B2EA-82A069278C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A78397-60A3-47F4-861C-6A42FE582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75FCF2-6E74-4499-B949-ED75184D12DE}"/>
              </a:ext>
            </a:extLst>
          </p:cNvPr>
          <p:cNvSpPr>
            <a:spLocks noGrp="1"/>
          </p:cNvSpPr>
          <p:nvPr>
            <p:ph type="dt" sz="half" idx="10"/>
          </p:nvPr>
        </p:nvSpPr>
        <p:spPr/>
        <p:txBody>
          <a:bodyPr/>
          <a:lstStyle/>
          <a:p>
            <a:fld id="{BD6EDB11-2E7B-4D21-A682-05DF116DB9C7}" type="datetime1">
              <a:rPr lang="en-US" smtClean="0"/>
              <a:t>5/2/2024</a:t>
            </a:fld>
            <a:endParaRPr lang="en-US"/>
          </a:p>
        </p:txBody>
      </p:sp>
      <p:sp>
        <p:nvSpPr>
          <p:cNvPr id="5" name="Footer Placeholder 4">
            <a:extLst>
              <a:ext uri="{FF2B5EF4-FFF2-40B4-BE49-F238E27FC236}">
                <a16:creationId xmlns:a16="http://schemas.microsoft.com/office/drawing/2014/main" id="{E2FF8227-53D6-4E21-A382-4B5AFE6763B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131191B-1FF3-4E79-B579-D24B17C8F7F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99182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1FA1-E807-4A7C-B3EA-C0BF1576A9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AB5FAF-94C1-4A1E-9257-7005E82584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83744-E5E4-4F3E-BA25-6D294793FA50}"/>
              </a:ext>
            </a:extLst>
          </p:cNvPr>
          <p:cNvSpPr>
            <a:spLocks noGrp="1"/>
          </p:cNvSpPr>
          <p:nvPr>
            <p:ph type="dt" sz="half" idx="10"/>
          </p:nvPr>
        </p:nvSpPr>
        <p:spPr/>
        <p:txBody>
          <a:bodyPr/>
          <a:lstStyle/>
          <a:p>
            <a:fld id="{91AF3286-D47E-4D5E-963E-D26C3CF982E3}" type="datetime1">
              <a:rPr lang="en-US" smtClean="0"/>
              <a:t>5/2/2024</a:t>
            </a:fld>
            <a:endParaRPr lang="en-US"/>
          </a:p>
        </p:txBody>
      </p:sp>
      <p:sp>
        <p:nvSpPr>
          <p:cNvPr id="5" name="Footer Placeholder 4">
            <a:extLst>
              <a:ext uri="{FF2B5EF4-FFF2-40B4-BE49-F238E27FC236}">
                <a16:creationId xmlns:a16="http://schemas.microsoft.com/office/drawing/2014/main" id="{218A97E1-F487-4A6E-9C0A-E5AAEB97D3B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E76C810-92A3-4908-9386-DC38020CB04B}"/>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36789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17A2C1-3E61-400E-A783-9CDC63DAD4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4BC8AB-74A5-448B-A069-06B24D7641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928C2-8032-46B7-ADCB-3E8FE2F05B67}"/>
              </a:ext>
            </a:extLst>
          </p:cNvPr>
          <p:cNvSpPr>
            <a:spLocks noGrp="1"/>
          </p:cNvSpPr>
          <p:nvPr>
            <p:ph type="dt" sz="half" idx="10"/>
          </p:nvPr>
        </p:nvSpPr>
        <p:spPr/>
        <p:txBody>
          <a:bodyPr/>
          <a:lstStyle/>
          <a:p>
            <a:fld id="{A8F589CB-FA35-4B6D-A40E-46D940D1131C}" type="datetime1">
              <a:rPr lang="en-US" smtClean="0"/>
              <a:t>5/2/2024</a:t>
            </a:fld>
            <a:endParaRPr lang="en-US"/>
          </a:p>
        </p:txBody>
      </p:sp>
      <p:sp>
        <p:nvSpPr>
          <p:cNvPr id="5" name="Footer Placeholder 4">
            <a:extLst>
              <a:ext uri="{FF2B5EF4-FFF2-40B4-BE49-F238E27FC236}">
                <a16:creationId xmlns:a16="http://schemas.microsoft.com/office/drawing/2014/main" id="{F104782B-CDE1-4446-81CF-E3E93507CAC8}"/>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F2D1179-9B5D-44A3-8779-BAF92358F11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402776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4491-BB8F-4C30-AAF5-13515302F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62321F-BB0C-4E81-BF6E-F7F07AF540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05437-4FAA-4861-B03F-319E5EF16615}"/>
              </a:ext>
            </a:extLst>
          </p:cNvPr>
          <p:cNvSpPr>
            <a:spLocks noGrp="1"/>
          </p:cNvSpPr>
          <p:nvPr>
            <p:ph type="dt" sz="half" idx="10"/>
          </p:nvPr>
        </p:nvSpPr>
        <p:spPr/>
        <p:txBody>
          <a:bodyPr/>
          <a:lstStyle/>
          <a:p>
            <a:fld id="{465FF1AB-E9B9-4705-8961-95C92A0DB7E6}" type="datetime1">
              <a:rPr lang="en-US" smtClean="0"/>
              <a:t>5/2/2024</a:t>
            </a:fld>
            <a:endParaRPr lang="en-US"/>
          </a:p>
        </p:txBody>
      </p:sp>
      <p:sp>
        <p:nvSpPr>
          <p:cNvPr id="5" name="Footer Placeholder 4">
            <a:extLst>
              <a:ext uri="{FF2B5EF4-FFF2-40B4-BE49-F238E27FC236}">
                <a16:creationId xmlns:a16="http://schemas.microsoft.com/office/drawing/2014/main" id="{C97D5D6B-E7EC-4A79-B6F8-C3D6BE724CE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873D603-3AF8-48AE-8C0B-0770F12D663D}"/>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03075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C1DC-6FAF-4696-9A0D-A388429ED9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298C4-CE3D-4A22-A801-C765AD487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721E45-3208-44E8-95C0-E5987FD4A1E1}"/>
              </a:ext>
            </a:extLst>
          </p:cNvPr>
          <p:cNvSpPr>
            <a:spLocks noGrp="1"/>
          </p:cNvSpPr>
          <p:nvPr>
            <p:ph type="dt" sz="half" idx="10"/>
          </p:nvPr>
        </p:nvSpPr>
        <p:spPr/>
        <p:txBody>
          <a:bodyPr/>
          <a:lstStyle/>
          <a:p>
            <a:fld id="{1D8AB405-A50E-4272-840F-C28346D2B214}" type="datetime1">
              <a:rPr lang="en-US" smtClean="0"/>
              <a:t>5/2/2024</a:t>
            </a:fld>
            <a:endParaRPr lang="en-US"/>
          </a:p>
        </p:txBody>
      </p:sp>
      <p:sp>
        <p:nvSpPr>
          <p:cNvPr id="5" name="Footer Placeholder 4">
            <a:extLst>
              <a:ext uri="{FF2B5EF4-FFF2-40B4-BE49-F238E27FC236}">
                <a16:creationId xmlns:a16="http://schemas.microsoft.com/office/drawing/2014/main" id="{AE81C190-D459-4C75-9FD5-23AA6AE49C5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9872ED9-D7D3-4571-BF7D-DE4B4CE51C93}"/>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11929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34934-11E0-4774-B7F6-425FC1CE3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20A23B-0A68-4830-A8C9-7D5A235CBC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1893EB-3F28-42EC-BF99-81AF56F361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34F3A7-C0E9-448A-A2B1-207F882BD54A}"/>
              </a:ext>
            </a:extLst>
          </p:cNvPr>
          <p:cNvSpPr>
            <a:spLocks noGrp="1"/>
          </p:cNvSpPr>
          <p:nvPr>
            <p:ph type="dt" sz="half" idx="10"/>
          </p:nvPr>
        </p:nvSpPr>
        <p:spPr/>
        <p:txBody>
          <a:bodyPr/>
          <a:lstStyle/>
          <a:p>
            <a:fld id="{181E3E29-4ABB-4FCE-B892-0602B01B0B77}" type="datetime1">
              <a:rPr lang="en-US" smtClean="0"/>
              <a:t>5/2/2024</a:t>
            </a:fld>
            <a:endParaRPr lang="en-US"/>
          </a:p>
        </p:txBody>
      </p:sp>
      <p:sp>
        <p:nvSpPr>
          <p:cNvPr id="6" name="Footer Placeholder 5">
            <a:extLst>
              <a:ext uri="{FF2B5EF4-FFF2-40B4-BE49-F238E27FC236}">
                <a16:creationId xmlns:a16="http://schemas.microsoft.com/office/drawing/2014/main" id="{729C2566-04BD-45B6-92C0-C204388D6E5A}"/>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DEF020E-1B4F-4026-975C-AB430FE8AC7E}"/>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5414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CE96-D9C9-4656-AAA1-D799842972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19D760-EF65-4154-98AD-A89F7DF5FB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CBB4DA-BA79-4EF6-B8DD-0004F262B4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7EB104-A0F9-4EB3-ACCE-60DBCA05A9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DD5E4C-CF86-4596-8683-AAF82A2503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82CDC5-E009-43A3-8DD7-7A0FED9320EE}"/>
              </a:ext>
            </a:extLst>
          </p:cNvPr>
          <p:cNvSpPr>
            <a:spLocks noGrp="1"/>
          </p:cNvSpPr>
          <p:nvPr>
            <p:ph type="dt" sz="half" idx="10"/>
          </p:nvPr>
        </p:nvSpPr>
        <p:spPr/>
        <p:txBody>
          <a:bodyPr/>
          <a:lstStyle/>
          <a:p>
            <a:fld id="{C6CD2905-23D6-4EFA-A72E-B15BB407571C}" type="datetime1">
              <a:rPr lang="en-US" smtClean="0"/>
              <a:t>5/2/2024</a:t>
            </a:fld>
            <a:endParaRPr lang="en-US"/>
          </a:p>
        </p:txBody>
      </p:sp>
      <p:sp>
        <p:nvSpPr>
          <p:cNvPr id="8" name="Footer Placeholder 7">
            <a:extLst>
              <a:ext uri="{FF2B5EF4-FFF2-40B4-BE49-F238E27FC236}">
                <a16:creationId xmlns:a16="http://schemas.microsoft.com/office/drawing/2014/main" id="{135B6F51-FEBB-4217-9802-F1FCDB4B391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F68EA2-56CF-47BE-81B4-2920BFEE7F5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255080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2E4A-1213-4C34-9736-F79774D4C4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6BA252-6FB3-41B1-B046-4354378CB011}"/>
              </a:ext>
            </a:extLst>
          </p:cNvPr>
          <p:cNvSpPr>
            <a:spLocks noGrp="1"/>
          </p:cNvSpPr>
          <p:nvPr>
            <p:ph type="dt" sz="half" idx="10"/>
          </p:nvPr>
        </p:nvSpPr>
        <p:spPr/>
        <p:txBody>
          <a:bodyPr/>
          <a:lstStyle/>
          <a:p>
            <a:fld id="{685A7374-A498-46E2-94CC-B580C467B90C}" type="datetime1">
              <a:rPr lang="en-US" smtClean="0"/>
              <a:t>5/2/2024</a:t>
            </a:fld>
            <a:endParaRPr lang="en-US"/>
          </a:p>
        </p:txBody>
      </p:sp>
      <p:sp>
        <p:nvSpPr>
          <p:cNvPr id="4" name="Footer Placeholder 3">
            <a:extLst>
              <a:ext uri="{FF2B5EF4-FFF2-40B4-BE49-F238E27FC236}">
                <a16:creationId xmlns:a16="http://schemas.microsoft.com/office/drawing/2014/main" id="{D0B70FE0-466A-41A7-8F58-C90DA2817998}"/>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3E0360E7-4E0B-4B47-AA99-3EF07FD98817}"/>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53187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C8D77-2E5F-46AC-A077-BEBC84F25469}"/>
              </a:ext>
            </a:extLst>
          </p:cNvPr>
          <p:cNvSpPr>
            <a:spLocks noGrp="1"/>
          </p:cNvSpPr>
          <p:nvPr>
            <p:ph type="dt" sz="half" idx="10"/>
          </p:nvPr>
        </p:nvSpPr>
        <p:spPr/>
        <p:txBody>
          <a:bodyPr/>
          <a:lstStyle/>
          <a:p>
            <a:fld id="{7FB73AA5-3735-4CC1-AC96-BE0760370B49}" type="datetime1">
              <a:rPr lang="en-US" smtClean="0"/>
              <a:t>5/2/2024</a:t>
            </a:fld>
            <a:endParaRPr lang="en-US"/>
          </a:p>
        </p:txBody>
      </p:sp>
      <p:sp>
        <p:nvSpPr>
          <p:cNvPr id="3" name="Footer Placeholder 2">
            <a:extLst>
              <a:ext uri="{FF2B5EF4-FFF2-40B4-BE49-F238E27FC236}">
                <a16:creationId xmlns:a16="http://schemas.microsoft.com/office/drawing/2014/main" id="{BC57ADD9-2F42-4318-B84D-F7F9E6387E33}"/>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0C295A67-6BEB-4EF0-AD4A-4156B808DA82}"/>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8389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0CE64-3F03-4FF8-AB07-6F60718FB3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0A0D1-0AD1-4560-BAC3-BF10F2751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7B5ABB-772A-49FD-AB39-DAA83BE05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CFF3D8-E698-4151-8151-A20E9897444C}"/>
              </a:ext>
            </a:extLst>
          </p:cNvPr>
          <p:cNvSpPr>
            <a:spLocks noGrp="1"/>
          </p:cNvSpPr>
          <p:nvPr>
            <p:ph type="dt" sz="half" idx="10"/>
          </p:nvPr>
        </p:nvSpPr>
        <p:spPr/>
        <p:txBody>
          <a:bodyPr/>
          <a:lstStyle/>
          <a:p>
            <a:fld id="{FF0D35D7-06A3-49F9-9643-C77A9BBDB28A}" type="datetime1">
              <a:rPr lang="en-US" smtClean="0"/>
              <a:t>5/2/2024</a:t>
            </a:fld>
            <a:endParaRPr lang="en-US"/>
          </a:p>
        </p:txBody>
      </p:sp>
      <p:sp>
        <p:nvSpPr>
          <p:cNvPr id="6" name="Footer Placeholder 5">
            <a:extLst>
              <a:ext uri="{FF2B5EF4-FFF2-40B4-BE49-F238E27FC236}">
                <a16:creationId xmlns:a16="http://schemas.microsoft.com/office/drawing/2014/main" id="{865C5909-900A-436F-A5D3-9A687CDEE9A1}"/>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22B53A3-69E5-4C13-AAA8-BF8DA639F6B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7528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64AAA-8490-4AC9-90DB-EE1287F5F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C3FCDA-038E-4C17-BB7D-8B1F2A66F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17F25E-CD48-4DB4-B2BF-07305C5FCF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7C2423-2CEA-4B52-8A6A-AFAA6D5C8704}"/>
              </a:ext>
            </a:extLst>
          </p:cNvPr>
          <p:cNvSpPr>
            <a:spLocks noGrp="1"/>
          </p:cNvSpPr>
          <p:nvPr>
            <p:ph type="dt" sz="half" idx="10"/>
          </p:nvPr>
        </p:nvSpPr>
        <p:spPr/>
        <p:txBody>
          <a:bodyPr/>
          <a:lstStyle/>
          <a:p>
            <a:fld id="{C9E93F4E-2809-40E8-83BE-CB1B41365E91}" type="datetime1">
              <a:rPr lang="en-US" smtClean="0"/>
              <a:t>5/2/2024</a:t>
            </a:fld>
            <a:endParaRPr lang="en-US"/>
          </a:p>
        </p:txBody>
      </p:sp>
      <p:sp>
        <p:nvSpPr>
          <p:cNvPr id="6" name="Footer Placeholder 5">
            <a:extLst>
              <a:ext uri="{FF2B5EF4-FFF2-40B4-BE49-F238E27FC236}">
                <a16:creationId xmlns:a16="http://schemas.microsoft.com/office/drawing/2014/main" id="{68386DF3-F2DB-4CAA-A62B-168CB69AE4AE}"/>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7259C72-0037-4255-B994-3BD56387F410}"/>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86098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E38F4-98C2-4989-B95C-B473D4ADC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540DA1-59FD-4DCA-9BA8-A7B9C399D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381E0-DDF7-45AD-90C7-51B77A53B8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28177A-85A7-4742-B779-9BEA0D71413F}" type="datetime1">
              <a:rPr lang="en-US" smtClean="0"/>
              <a:t>5/2/2024</a:t>
            </a:fld>
            <a:endParaRPr lang="en-US"/>
          </a:p>
        </p:txBody>
      </p:sp>
      <p:sp>
        <p:nvSpPr>
          <p:cNvPr id="5" name="Footer Placeholder 4">
            <a:extLst>
              <a:ext uri="{FF2B5EF4-FFF2-40B4-BE49-F238E27FC236}">
                <a16:creationId xmlns:a16="http://schemas.microsoft.com/office/drawing/2014/main" id="{C88CD5FF-7CE9-4AE2-913F-0E4B8AC29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3C43F142-7A53-45D1-876E-644E2A18B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E75F5-DBA7-402E-BA1E-260491ADC3E1}" type="slidenum">
              <a:rPr lang="en-US" smtClean="0"/>
              <a:t>‹#›</a:t>
            </a:fld>
            <a:endParaRPr lang="en-US"/>
          </a:p>
        </p:txBody>
      </p:sp>
    </p:spTree>
    <p:extLst>
      <p:ext uri="{BB962C8B-B14F-4D97-AF65-F5344CB8AC3E}">
        <p14:creationId xmlns:p14="http://schemas.microsoft.com/office/powerpoint/2010/main" val="946917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55F378A1-4228-4EC8-A251-24AFEEF206FF}"/>
              </a:ext>
            </a:extLst>
          </p:cNvPr>
          <p:cNvPicPr>
            <a:picLocks noChangeAspect="1"/>
          </p:cNvPicPr>
          <p:nvPr/>
        </p:nvPicPr>
        <p:blipFill>
          <a:blip r:embed="rId3"/>
          <a:stretch>
            <a:fillRect/>
          </a:stretch>
        </p:blipFill>
        <p:spPr>
          <a:xfrm>
            <a:off x="643467" y="2692908"/>
            <a:ext cx="10905066" cy="1472184"/>
          </a:xfrm>
          <a:prstGeom prst="rect">
            <a:avLst/>
          </a:prstGeom>
        </p:spPr>
      </p:pic>
      <p:sp>
        <p:nvSpPr>
          <p:cNvPr id="4" name="Footer Placeholder 3">
            <a:extLst>
              <a:ext uri="{FF2B5EF4-FFF2-40B4-BE49-F238E27FC236}">
                <a16:creationId xmlns:a16="http://schemas.microsoft.com/office/drawing/2014/main" id="{6B9EE853-79E8-4548-B7E3-1647DD40572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06788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FBA8190-2BAE-542B-967B-7376517B4690}"/>
              </a:ext>
            </a:extLst>
          </p:cNvPr>
          <p:cNvPicPr>
            <a:picLocks noChangeAspect="1"/>
          </p:cNvPicPr>
          <p:nvPr/>
        </p:nvPicPr>
        <p:blipFill>
          <a:blip r:embed="rId2"/>
          <a:stretch>
            <a:fillRect/>
          </a:stretch>
        </p:blipFill>
        <p:spPr>
          <a:xfrm>
            <a:off x="0" y="39561"/>
            <a:ext cx="12192000" cy="6778877"/>
          </a:xfrm>
          <a:prstGeom prst="rect">
            <a:avLst/>
          </a:prstGeom>
        </p:spPr>
      </p:pic>
      <p:sp>
        <p:nvSpPr>
          <p:cNvPr id="3" name="Footer Placeholder 2">
            <a:extLst>
              <a:ext uri="{FF2B5EF4-FFF2-40B4-BE49-F238E27FC236}">
                <a16:creationId xmlns:a16="http://schemas.microsoft.com/office/drawing/2014/main" id="{6BC2F22C-E311-01BD-2D19-25B6A303935C}"/>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1479815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446F56C-0CBF-4485-8FE4-1FA89DBED380}"/>
              </a:ext>
            </a:extLst>
          </p:cNvPr>
          <p:cNvPicPr>
            <a:picLocks noChangeAspect="1"/>
          </p:cNvPicPr>
          <p:nvPr/>
        </p:nvPicPr>
        <p:blipFill>
          <a:blip r:embed="rId2"/>
          <a:stretch>
            <a:fillRect/>
          </a:stretch>
        </p:blipFill>
        <p:spPr>
          <a:xfrm>
            <a:off x="0" y="0"/>
            <a:ext cx="12192000" cy="6766560"/>
          </a:xfrm>
          <a:prstGeom prst="rect">
            <a:avLst/>
          </a:prstGeom>
        </p:spPr>
      </p:pic>
      <p:sp>
        <p:nvSpPr>
          <p:cNvPr id="3" name="Footer Placeholder 2">
            <a:extLst>
              <a:ext uri="{FF2B5EF4-FFF2-40B4-BE49-F238E27FC236}">
                <a16:creationId xmlns:a16="http://schemas.microsoft.com/office/drawing/2014/main" id="{AE8389F9-44B5-68D1-CCA2-800BCA1E30AD}"/>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3251048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EA1A6E7-758C-4789-A6D3-98559BAB31DD}"/>
              </a:ext>
            </a:extLst>
          </p:cNvPr>
          <p:cNvPicPr>
            <a:picLocks noChangeAspect="1"/>
          </p:cNvPicPr>
          <p:nvPr/>
        </p:nvPicPr>
        <p:blipFill>
          <a:blip r:embed="rId2"/>
          <a:stretch>
            <a:fillRect/>
          </a:stretch>
        </p:blipFill>
        <p:spPr>
          <a:xfrm>
            <a:off x="34921" y="277238"/>
            <a:ext cx="12122157" cy="6303523"/>
          </a:xfrm>
          <a:prstGeom prst="rect">
            <a:avLst/>
          </a:prstGeom>
        </p:spPr>
      </p:pic>
      <p:sp>
        <p:nvSpPr>
          <p:cNvPr id="5" name="Footer Placeholder 4">
            <a:extLst>
              <a:ext uri="{FF2B5EF4-FFF2-40B4-BE49-F238E27FC236}">
                <a16:creationId xmlns:a16="http://schemas.microsoft.com/office/drawing/2014/main" id="{3FDAA98F-5C28-4FBF-4D19-1DC7E0885BDA}"/>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1576197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FBA8190-2BAE-542B-967B-7376517B4690}"/>
              </a:ext>
            </a:extLst>
          </p:cNvPr>
          <p:cNvPicPr>
            <a:picLocks noChangeAspect="1"/>
          </p:cNvPicPr>
          <p:nvPr/>
        </p:nvPicPr>
        <p:blipFill>
          <a:blip r:embed="rId2"/>
          <a:stretch>
            <a:fillRect/>
          </a:stretch>
        </p:blipFill>
        <p:spPr>
          <a:xfrm>
            <a:off x="0" y="39561"/>
            <a:ext cx="12192000" cy="6778877"/>
          </a:xfrm>
          <a:prstGeom prst="rect">
            <a:avLst/>
          </a:prstGeom>
        </p:spPr>
      </p:pic>
      <p:sp>
        <p:nvSpPr>
          <p:cNvPr id="3" name="Footer Placeholder 2">
            <a:extLst>
              <a:ext uri="{FF2B5EF4-FFF2-40B4-BE49-F238E27FC236}">
                <a16:creationId xmlns:a16="http://schemas.microsoft.com/office/drawing/2014/main" id="{FB0AD82A-018B-8A96-746E-9841F00E928C}"/>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4121016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F0C69766-C740-8F16-8E23-0B5DEA16897F}"/>
              </a:ext>
            </a:extLst>
          </p:cNvPr>
          <p:cNvSpPr>
            <a:spLocks noGrp="1"/>
          </p:cNvSpPr>
          <p:nvPr>
            <p:ph type="ftr" sz="quarter" idx="11"/>
          </p:nvPr>
        </p:nvSpPr>
        <p:spPr/>
        <p:txBody>
          <a:bodyPr/>
          <a:lstStyle/>
          <a:p>
            <a:r>
              <a:rPr lang="en-US"/>
              <a:t>Public Domain</a:t>
            </a:r>
          </a:p>
        </p:txBody>
      </p:sp>
      <p:pic>
        <p:nvPicPr>
          <p:cNvPr id="6" name="Picture 5">
            <a:extLst>
              <a:ext uri="{FF2B5EF4-FFF2-40B4-BE49-F238E27FC236}">
                <a16:creationId xmlns:a16="http://schemas.microsoft.com/office/drawing/2014/main" id="{13F7A504-CC12-693E-3898-A5574F193514}"/>
              </a:ext>
            </a:extLst>
          </p:cNvPr>
          <p:cNvPicPr>
            <a:picLocks noChangeAspect="1"/>
          </p:cNvPicPr>
          <p:nvPr/>
        </p:nvPicPr>
        <p:blipFill>
          <a:blip r:embed="rId2"/>
          <a:stretch>
            <a:fillRect/>
          </a:stretch>
        </p:blipFill>
        <p:spPr>
          <a:xfrm>
            <a:off x="91945" y="86995"/>
            <a:ext cx="12008109" cy="6634480"/>
          </a:xfrm>
          <a:prstGeom prst="rect">
            <a:avLst/>
          </a:prstGeom>
        </p:spPr>
      </p:pic>
    </p:spTree>
    <p:extLst>
      <p:ext uri="{BB962C8B-B14F-4D97-AF65-F5344CB8AC3E}">
        <p14:creationId xmlns:p14="http://schemas.microsoft.com/office/powerpoint/2010/main" val="2133785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pic>
        <p:nvPicPr>
          <p:cNvPr id="2" name="Picture 1">
            <a:extLst>
              <a:ext uri="{FF2B5EF4-FFF2-40B4-BE49-F238E27FC236}">
                <a16:creationId xmlns:a16="http://schemas.microsoft.com/office/drawing/2014/main" id="{1AC30D8D-20C2-4CAA-9565-016A2F7633B3}"/>
              </a:ext>
            </a:extLst>
          </p:cNvPr>
          <p:cNvPicPr>
            <a:picLocks noChangeAspect="1"/>
          </p:cNvPicPr>
          <p:nvPr/>
        </p:nvPicPr>
        <p:blipFill>
          <a:blip r:embed="rId2"/>
          <a:stretch>
            <a:fillRect/>
          </a:stretch>
        </p:blipFill>
        <p:spPr>
          <a:xfrm>
            <a:off x="14514" y="236220"/>
            <a:ext cx="12162972" cy="6385560"/>
          </a:xfrm>
          <a:prstGeom prst="rect">
            <a:avLst/>
          </a:prstGeom>
        </p:spPr>
      </p:pic>
      <p:sp>
        <p:nvSpPr>
          <p:cNvPr id="5" name="Footer Placeholder 8">
            <a:extLst>
              <a:ext uri="{FF2B5EF4-FFF2-40B4-BE49-F238E27FC236}">
                <a16:creationId xmlns:a16="http://schemas.microsoft.com/office/drawing/2014/main" id="{67B659FE-D2C8-FE3C-9FBD-13C47D385A13}"/>
              </a:ext>
            </a:extLst>
          </p:cNvPr>
          <p:cNvSpPr txBox="1">
            <a:spLocks/>
          </p:cNvSpPr>
          <p:nvPr/>
        </p:nvSpPr>
        <p:spPr>
          <a:xfrm>
            <a:off x="4191000" y="65087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Public Domain</a:t>
            </a:r>
            <a:endParaRPr lang="en-US" dirty="0"/>
          </a:p>
        </p:txBody>
      </p:sp>
    </p:spTree>
    <p:extLst>
      <p:ext uri="{BB962C8B-B14F-4D97-AF65-F5344CB8AC3E}">
        <p14:creationId xmlns:p14="http://schemas.microsoft.com/office/powerpoint/2010/main" val="1519171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AD7A5B6-0E91-D90C-EF7D-CAF9DD56601D}"/>
              </a:ext>
            </a:extLst>
          </p:cNvPr>
          <p:cNvPicPr>
            <a:picLocks noChangeAspect="1"/>
          </p:cNvPicPr>
          <p:nvPr/>
        </p:nvPicPr>
        <p:blipFill>
          <a:blip r:embed="rId2"/>
          <a:stretch>
            <a:fillRect/>
          </a:stretch>
        </p:blipFill>
        <p:spPr>
          <a:xfrm>
            <a:off x="0" y="39561"/>
            <a:ext cx="12192000" cy="6778877"/>
          </a:xfrm>
          <a:prstGeom prst="rect">
            <a:avLst/>
          </a:prstGeom>
        </p:spPr>
      </p:pic>
      <p:sp>
        <p:nvSpPr>
          <p:cNvPr id="9" name="Footer Placeholder 8">
            <a:extLst>
              <a:ext uri="{FF2B5EF4-FFF2-40B4-BE49-F238E27FC236}">
                <a16:creationId xmlns:a16="http://schemas.microsoft.com/office/drawing/2014/main" id="{9148CDFB-393D-18BC-1092-DF8455BBDCB1}"/>
              </a:ext>
            </a:extLst>
          </p:cNvPr>
          <p:cNvSpPr>
            <a:spLocks noGrp="1"/>
          </p:cNvSpPr>
          <p:nvPr>
            <p:ph type="ftr" sz="quarter" idx="11"/>
          </p:nvPr>
        </p:nvSpPr>
        <p:spPr/>
        <p:txBody>
          <a:bodyPr/>
          <a:lstStyle/>
          <a:p>
            <a:r>
              <a:rPr lang="en-US" dirty="0"/>
              <a:t>Public Domain</a:t>
            </a:r>
          </a:p>
        </p:txBody>
      </p:sp>
    </p:spTree>
    <p:extLst>
      <p:ext uri="{BB962C8B-B14F-4D97-AF65-F5344CB8AC3E}">
        <p14:creationId xmlns:p14="http://schemas.microsoft.com/office/powerpoint/2010/main" val="3785605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descr="Shape&#10;&#10;Description automatically generated with medium confidence">
            <a:extLst>
              <a:ext uri="{FF2B5EF4-FFF2-40B4-BE49-F238E27FC236}">
                <a16:creationId xmlns:a16="http://schemas.microsoft.com/office/drawing/2014/main" id="{84A87228-6692-4414-855D-8C2AEB7F989A}"/>
              </a:ext>
            </a:extLst>
          </p:cNvPr>
          <p:cNvPicPr>
            <a:picLocks noChangeAspect="1"/>
          </p:cNvPicPr>
          <p:nvPr/>
        </p:nvPicPr>
        <p:blipFill>
          <a:blip r:embed="rId2"/>
          <a:stretch>
            <a:fillRect/>
          </a:stretch>
        </p:blipFill>
        <p:spPr>
          <a:xfrm>
            <a:off x="0" y="0"/>
            <a:ext cx="12192000" cy="6858000"/>
          </a:xfrm>
          <a:prstGeom prst="rect">
            <a:avLst/>
          </a:prstGeom>
        </p:spPr>
      </p:pic>
      <p:sp>
        <p:nvSpPr>
          <p:cNvPr id="5" name="Footer Placeholder 4">
            <a:extLst>
              <a:ext uri="{FF2B5EF4-FFF2-40B4-BE49-F238E27FC236}">
                <a16:creationId xmlns:a16="http://schemas.microsoft.com/office/drawing/2014/main" id="{5A0EB27D-7DD1-03A5-1B64-F3BB0102CA2C}"/>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2126833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AAA0216-88C8-4B83-AE97-7CA21148EDF1}"/>
              </a:ext>
            </a:extLst>
          </p:cNvPr>
          <p:cNvPicPr>
            <a:picLocks noChangeAspect="1"/>
          </p:cNvPicPr>
          <p:nvPr/>
        </p:nvPicPr>
        <p:blipFill>
          <a:blip r:embed="rId2"/>
          <a:stretch>
            <a:fillRect/>
          </a:stretch>
        </p:blipFill>
        <p:spPr>
          <a:xfrm>
            <a:off x="0" y="228277"/>
            <a:ext cx="12192000" cy="6401445"/>
          </a:xfrm>
          <a:prstGeom prst="rect">
            <a:avLst/>
          </a:prstGeom>
        </p:spPr>
      </p:pic>
      <p:sp>
        <p:nvSpPr>
          <p:cNvPr id="3" name="Footer Placeholder 2">
            <a:extLst>
              <a:ext uri="{FF2B5EF4-FFF2-40B4-BE49-F238E27FC236}">
                <a16:creationId xmlns:a16="http://schemas.microsoft.com/office/drawing/2014/main" id="{888FF1AB-699E-717F-A447-7A5B504ABE14}"/>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2307181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8060F48-78FC-2B27-41A7-3E194FF01422}"/>
              </a:ext>
            </a:extLst>
          </p:cNvPr>
          <p:cNvPicPr>
            <a:picLocks noChangeAspect="1"/>
          </p:cNvPicPr>
          <p:nvPr/>
        </p:nvPicPr>
        <p:blipFill>
          <a:blip r:embed="rId2"/>
          <a:stretch>
            <a:fillRect/>
          </a:stretch>
        </p:blipFill>
        <p:spPr>
          <a:xfrm>
            <a:off x="0" y="39561"/>
            <a:ext cx="12192000" cy="6778877"/>
          </a:xfrm>
          <a:prstGeom prst="rect">
            <a:avLst/>
          </a:prstGeom>
        </p:spPr>
      </p:pic>
      <p:sp>
        <p:nvSpPr>
          <p:cNvPr id="3" name="Footer Placeholder 2">
            <a:extLst>
              <a:ext uri="{FF2B5EF4-FFF2-40B4-BE49-F238E27FC236}">
                <a16:creationId xmlns:a16="http://schemas.microsoft.com/office/drawing/2014/main" id="{A9D69EEC-326A-CF0B-E583-BF471714AAFA}"/>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2093927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4AF9916-4F09-4DD4-A94F-6017DC2B55E8}"/>
              </a:ext>
            </a:extLst>
          </p:cNvPr>
          <p:cNvPicPr>
            <a:picLocks noChangeAspect="1"/>
          </p:cNvPicPr>
          <p:nvPr/>
        </p:nvPicPr>
        <p:blipFill>
          <a:blip r:embed="rId2"/>
          <a:stretch>
            <a:fillRect/>
          </a:stretch>
        </p:blipFill>
        <p:spPr>
          <a:xfrm>
            <a:off x="66603" y="82685"/>
            <a:ext cx="12058793" cy="6692630"/>
          </a:xfrm>
          <a:prstGeom prst="rect">
            <a:avLst/>
          </a:prstGeom>
        </p:spPr>
      </p:pic>
      <p:sp>
        <p:nvSpPr>
          <p:cNvPr id="5" name="Footer Placeholder 4">
            <a:extLst>
              <a:ext uri="{FF2B5EF4-FFF2-40B4-BE49-F238E27FC236}">
                <a16:creationId xmlns:a16="http://schemas.microsoft.com/office/drawing/2014/main" id="{DFF20DAC-1507-1C69-796E-07DF6AF90794}"/>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1159100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BB9E3F2-C7B4-4482-AC55-C8E4E489CAC0}"/>
              </a:ext>
            </a:extLst>
          </p:cNvPr>
          <p:cNvPicPr>
            <a:picLocks noChangeAspect="1"/>
          </p:cNvPicPr>
          <p:nvPr/>
        </p:nvPicPr>
        <p:blipFill>
          <a:blip r:embed="rId2"/>
          <a:stretch>
            <a:fillRect/>
          </a:stretch>
        </p:blipFill>
        <p:spPr>
          <a:xfrm>
            <a:off x="65774" y="248055"/>
            <a:ext cx="12060452" cy="6361890"/>
          </a:xfrm>
          <a:prstGeom prst="rect">
            <a:avLst/>
          </a:prstGeom>
        </p:spPr>
      </p:pic>
      <p:sp>
        <p:nvSpPr>
          <p:cNvPr id="5" name="Footer Placeholder 4">
            <a:extLst>
              <a:ext uri="{FF2B5EF4-FFF2-40B4-BE49-F238E27FC236}">
                <a16:creationId xmlns:a16="http://schemas.microsoft.com/office/drawing/2014/main" id="{7A043922-F4F4-8ACC-95F3-6956795108A9}"/>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4197381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71</Words>
  <Application>Microsoft Office PowerPoint</Application>
  <PresentationFormat>Widescreen</PresentationFormat>
  <Paragraphs>16</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7</cp:revision>
  <dcterms:created xsi:type="dcterms:W3CDTF">2021-03-05T00:09:04Z</dcterms:created>
  <dcterms:modified xsi:type="dcterms:W3CDTF">2024-05-02T21:35:59Z</dcterms:modified>
</cp:coreProperties>
</file>