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D0BB20-FF8D-4177-A460-0511ACA4923E}" v="1" dt="2022-03-26T18:26:11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DED0BB20-FF8D-4177-A460-0511ACA4923E}"/>
    <pc:docChg chg="custSel addSld delSld modSld">
      <pc:chgData name="Sarah Gothard" userId="0e53f415fda5f162" providerId="LiveId" clId="{DED0BB20-FF8D-4177-A460-0511ACA4923E}" dt="2022-03-26T18:26:11.527" v="40" actId="27636"/>
      <pc:docMkLst>
        <pc:docMk/>
      </pc:docMkLst>
      <pc:sldChg chg="addSp delSp modSp mod">
        <pc:chgData name="Sarah Gothard" userId="0e53f415fda5f162" providerId="LiveId" clId="{DED0BB20-FF8D-4177-A460-0511ACA4923E}" dt="2022-03-26T18:26:11.451" v="32" actId="27636"/>
        <pc:sldMkLst>
          <pc:docMk/>
          <pc:sldMk cId="4119332043" sldId="256"/>
        </pc:sldMkLst>
        <pc:spChg chg="mod ord">
          <ac:chgData name="Sarah Gothard" userId="0e53f415fda5f162" providerId="LiveId" clId="{DED0BB20-FF8D-4177-A460-0511ACA4923E}" dt="2022-03-26T18:26:11.451" v="32" actId="27636"/>
          <ac:spMkLst>
            <pc:docMk/>
            <pc:sldMk cId="4119332043" sldId="256"/>
            <ac:spMk id="6" creationId="{F0967F4C-154C-44A0-9C42-61157902A035}"/>
          </ac:spMkLst>
        </pc:spChg>
        <pc:spChg chg="del">
          <ac:chgData name="Sarah Gothard" userId="0e53f415fda5f162" providerId="LiveId" clId="{DED0BB20-FF8D-4177-A460-0511ACA4923E}" dt="2022-03-26T18:17:23.343" v="2" actId="26606"/>
          <ac:spMkLst>
            <pc:docMk/>
            <pc:sldMk cId="4119332043" sldId="256"/>
            <ac:spMk id="65" creationId="{32BC26D8-82FB-445E-AA49-62A77D7C1EE0}"/>
          </ac:spMkLst>
        </pc:spChg>
        <pc:spChg chg="del">
          <ac:chgData name="Sarah Gothard" userId="0e53f415fda5f162" providerId="LiveId" clId="{DED0BB20-FF8D-4177-A460-0511ACA4923E}" dt="2022-03-26T18:17:23.343" v="2" actId="26606"/>
          <ac:spMkLst>
            <pc:docMk/>
            <pc:sldMk cId="4119332043" sldId="256"/>
            <ac:spMk id="67" creationId="{CB44330D-EA18-4254-AA95-EB49948539B8}"/>
          </ac:spMkLst>
        </pc:spChg>
        <pc:spChg chg="add">
          <ac:chgData name="Sarah Gothard" userId="0e53f415fda5f162" providerId="LiveId" clId="{DED0BB20-FF8D-4177-A460-0511ACA4923E}" dt="2022-03-26T18:17:23.343" v="2" actId="26606"/>
          <ac:spMkLst>
            <pc:docMk/>
            <pc:sldMk cId="4119332043" sldId="256"/>
            <ac:spMk id="72" creationId="{32BC26D8-82FB-445E-AA49-62A77D7C1EE0}"/>
          </ac:spMkLst>
        </pc:spChg>
        <pc:spChg chg="add">
          <ac:chgData name="Sarah Gothard" userId="0e53f415fda5f162" providerId="LiveId" clId="{DED0BB20-FF8D-4177-A460-0511ACA4923E}" dt="2022-03-26T18:17:23.343" v="2" actId="26606"/>
          <ac:spMkLst>
            <pc:docMk/>
            <pc:sldMk cId="4119332043" sldId="256"/>
            <ac:spMk id="74" creationId="{CB44330D-EA18-4254-AA95-EB49948539B8}"/>
          </ac:spMkLst>
        </pc:spChg>
        <pc:picChg chg="add mod">
          <ac:chgData name="Sarah Gothard" userId="0e53f415fda5f162" providerId="LiveId" clId="{DED0BB20-FF8D-4177-A460-0511ACA4923E}" dt="2022-03-26T18:17:23.343" v="2" actId="26606"/>
          <ac:picMkLst>
            <pc:docMk/>
            <pc:sldMk cId="4119332043" sldId="256"/>
            <ac:picMk id="3" creationId="{5988EDD9-304F-4046-9ABD-365B367957F1}"/>
          </ac:picMkLst>
        </pc:picChg>
        <pc:picChg chg="del">
          <ac:chgData name="Sarah Gothard" userId="0e53f415fda5f162" providerId="LiveId" clId="{DED0BB20-FF8D-4177-A460-0511ACA4923E}" dt="2022-03-26T18:17:21.179" v="0" actId="478"/>
          <ac:picMkLst>
            <pc:docMk/>
            <pc:sldMk cId="4119332043" sldId="256"/>
            <ac:picMk id="7" creationId="{7E25A1B0-39DD-4867-9B5A-CB441168EF8D}"/>
          </ac:picMkLst>
        </pc:picChg>
      </pc:sldChg>
      <pc:sldChg chg="addSp delSp modSp mod">
        <pc:chgData name="Sarah Gothard" userId="0e53f415fda5f162" providerId="LiveId" clId="{DED0BB20-FF8D-4177-A460-0511ACA4923E}" dt="2022-03-26T18:26:11.463" v="33" actId="27636"/>
        <pc:sldMkLst>
          <pc:docMk/>
          <pc:sldMk cId="1873351668" sldId="261"/>
        </pc:sldMkLst>
        <pc:spChg chg="mod ord">
          <ac:chgData name="Sarah Gothard" userId="0e53f415fda5f162" providerId="LiveId" clId="{DED0BB20-FF8D-4177-A460-0511ACA4923E}" dt="2022-03-26T18:26:11.463" v="33" actId="27636"/>
          <ac:spMkLst>
            <pc:docMk/>
            <pc:sldMk cId="1873351668" sldId="261"/>
            <ac:spMk id="6" creationId="{968A1BD1-AC86-463F-97D0-B384C23BCD3E}"/>
          </ac:spMkLst>
        </pc:spChg>
        <pc:spChg chg="del">
          <ac:chgData name="Sarah Gothard" userId="0e53f415fda5f162" providerId="LiveId" clId="{DED0BB20-FF8D-4177-A460-0511ACA4923E}" dt="2022-03-26T18:17:34.053" v="5" actId="26606"/>
          <ac:spMkLst>
            <pc:docMk/>
            <pc:sldMk cId="1873351668" sldId="261"/>
            <ac:spMk id="55" creationId="{32BC26D8-82FB-445E-AA49-62A77D7C1EE0}"/>
          </ac:spMkLst>
        </pc:spChg>
        <pc:spChg chg="del">
          <ac:chgData name="Sarah Gothard" userId="0e53f415fda5f162" providerId="LiveId" clId="{DED0BB20-FF8D-4177-A460-0511ACA4923E}" dt="2022-03-26T18:17:34.053" v="5" actId="26606"/>
          <ac:spMkLst>
            <pc:docMk/>
            <pc:sldMk cId="1873351668" sldId="261"/>
            <ac:spMk id="57" creationId="{CB44330D-EA18-4254-AA95-EB49948539B8}"/>
          </ac:spMkLst>
        </pc:spChg>
        <pc:spChg chg="add">
          <ac:chgData name="Sarah Gothard" userId="0e53f415fda5f162" providerId="LiveId" clId="{DED0BB20-FF8D-4177-A460-0511ACA4923E}" dt="2022-03-26T18:17:34.053" v="5" actId="26606"/>
          <ac:spMkLst>
            <pc:docMk/>
            <pc:sldMk cId="1873351668" sldId="261"/>
            <ac:spMk id="62" creationId="{32BC26D8-82FB-445E-AA49-62A77D7C1EE0}"/>
          </ac:spMkLst>
        </pc:spChg>
        <pc:spChg chg="add">
          <ac:chgData name="Sarah Gothard" userId="0e53f415fda5f162" providerId="LiveId" clId="{DED0BB20-FF8D-4177-A460-0511ACA4923E}" dt="2022-03-26T18:17:34.053" v="5" actId="26606"/>
          <ac:spMkLst>
            <pc:docMk/>
            <pc:sldMk cId="1873351668" sldId="261"/>
            <ac:spMk id="64" creationId="{CB44330D-EA18-4254-AA95-EB49948539B8}"/>
          </ac:spMkLst>
        </pc:spChg>
        <pc:picChg chg="del">
          <ac:chgData name="Sarah Gothard" userId="0e53f415fda5f162" providerId="LiveId" clId="{DED0BB20-FF8D-4177-A460-0511ACA4923E}" dt="2022-03-26T18:17:32.146" v="3" actId="478"/>
          <ac:picMkLst>
            <pc:docMk/>
            <pc:sldMk cId="1873351668" sldId="261"/>
            <ac:picMk id="3" creationId="{23AA2DC6-6572-4DE4-B74C-2D8F644895F2}"/>
          </ac:picMkLst>
        </pc:picChg>
        <pc:picChg chg="add mod">
          <ac:chgData name="Sarah Gothard" userId="0e53f415fda5f162" providerId="LiveId" clId="{DED0BB20-FF8D-4177-A460-0511ACA4923E}" dt="2022-03-26T18:17:34.053" v="5" actId="26606"/>
          <ac:picMkLst>
            <pc:docMk/>
            <pc:sldMk cId="1873351668" sldId="261"/>
            <ac:picMk id="5" creationId="{73552411-6A5A-4549-8E40-BD774FCEC322}"/>
          </ac:picMkLst>
        </pc:picChg>
      </pc:sldChg>
      <pc:sldChg chg="addSp delSp modSp new mod setBg">
        <pc:chgData name="Sarah Gothard" userId="0e53f415fda5f162" providerId="LiveId" clId="{DED0BB20-FF8D-4177-A460-0511ACA4923E}" dt="2022-03-26T18:26:11.470" v="34" actId="27636"/>
        <pc:sldMkLst>
          <pc:docMk/>
          <pc:sldMk cId="1928608047" sldId="262"/>
        </pc:sldMkLst>
        <pc:spChg chg="del">
          <ac:chgData name="Sarah Gothard" userId="0e53f415fda5f162" providerId="LiveId" clId="{DED0BB20-FF8D-4177-A460-0511ACA4923E}" dt="2022-03-26T18:17:52.481" v="9" actId="26606"/>
          <ac:spMkLst>
            <pc:docMk/>
            <pc:sldMk cId="1928608047" sldId="262"/>
            <ac:spMk id="2" creationId="{EF69FDA6-80E9-4145-A254-00AD3658CAD1}"/>
          </ac:spMkLst>
        </pc:spChg>
        <pc:spChg chg="del">
          <ac:chgData name="Sarah Gothard" userId="0e53f415fda5f162" providerId="LiveId" clId="{DED0BB20-FF8D-4177-A460-0511ACA4923E}" dt="2022-03-26T18:17:52.481" v="9" actId="26606"/>
          <ac:spMkLst>
            <pc:docMk/>
            <pc:sldMk cId="1928608047" sldId="262"/>
            <ac:spMk id="3" creationId="{25A320F6-15BE-40AB-90DC-AAD05A7C1B13}"/>
          </ac:spMkLst>
        </pc:spChg>
        <pc:spChg chg="mod ord">
          <ac:chgData name="Sarah Gothard" userId="0e53f415fda5f162" providerId="LiveId" clId="{DED0BB20-FF8D-4177-A460-0511ACA4923E}" dt="2022-03-26T18:26:11.470" v="34" actId="27636"/>
          <ac:spMkLst>
            <pc:docMk/>
            <pc:sldMk cId="1928608047" sldId="262"/>
            <ac:spMk id="4" creationId="{22831FA6-3922-478F-B09C-1598C812965E}"/>
          </ac:spMkLst>
        </pc:spChg>
        <pc:spChg chg="add">
          <ac:chgData name="Sarah Gothard" userId="0e53f415fda5f162" providerId="LiveId" clId="{DED0BB20-FF8D-4177-A460-0511ACA4923E}" dt="2022-03-26T18:17:52.481" v="9" actId="26606"/>
          <ac:spMkLst>
            <pc:docMk/>
            <pc:sldMk cId="1928608047" sldId="262"/>
            <ac:spMk id="11" creationId="{32BC26D8-82FB-445E-AA49-62A77D7C1EE0}"/>
          </ac:spMkLst>
        </pc:spChg>
        <pc:spChg chg="add">
          <ac:chgData name="Sarah Gothard" userId="0e53f415fda5f162" providerId="LiveId" clId="{DED0BB20-FF8D-4177-A460-0511ACA4923E}" dt="2022-03-26T18:17:52.481" v="9" actId="26606"/>
          <ac:spMkLst>
            <pc:docMk/>
            <pc:sldMk cId="1928608047" sldId="262"/>
            <ac:spMk id="13" creationId="{CB44330D-EA18-4254-AA95-EB49948539B8}"/>
          </ac:spMkLst>
        </pc:spChg>
        <pc:picChg chg="add mod">
          <ac:chgData name="Sarah Gothard" userId="0e53f415fda5f162" providerId="LiveId" clId="{DED0BB20-FF8D-4177-A460-0511ACA4923E}" dt="2022-03-26T18:17:52.481" v="9" actId="26606"/>
          <ac:picMkLst>
            <pc:docMk/>
            <pc:sldMk cId="1928608047" sldId="262"/>
            <ac:picMk id="6" creationId="{7C0ADDF5-8503-43DE-AEF2-EDFF9354C444}"/>
          </ac:picMkLst>
        </pc:picChg>
      </pc:sldChg>
      <pc:sldChg chg="del">
        <pc:chgData name="Sarah Gothard" userId="0e53f415fda5f162" providerId="LiveId" clId="{DED0BB20-FF8D-4177-A460-0511ACA4923E}" dt="2022-03-26T18:17:36.281" v="6" actId="47"/>
        <pc:sldMkLst>
          <pc:docMk/>
          <pc:sldMk cId="4045025780" sldId="262"/>
        </pc:sldMkLst>
      </pc:sldChg>
      <pc:sldChg chg="addSp delSp modSp new mod setBg">
        <pc:chgData name="Sarah Gothard" userId="0e53f415fda5f162" providerId="LiveId" clId="{DED0BB20-FF8D-4177-A460-0511ACA4923E}" dt="2022-03-26T18:26:11.480" v="35" actId="27636"/>
        <pc:sldMkLst>
          <pc:docMk/>
          <pc:sldMk cId="1177758567" sldId="263"/>
        </pc:sldMkLst>
        <pc:spChg chg="del">
          <ac:chgData name="Sarah Gothard" userId="0e53f415fda5f162" providerId="LiveId" clId="{DED0BB20-FF8D-4177-A460-0511ACA4923E}" dt="2022-03-26T18:21:36.420" v="12" actId="26606"/>
          <ac:spMkLst>
            <pc:docMk/>
            <pc:sldMk cId="1177758567" sldId="263"/>
            <ac:spMk id="2" creationId="{41E70ACC-4D87-4EB7-8D06-5120DD5558C1}"/>
          </ac:spMkLst>
        </pc:spChg>
        <pc:spChg chg="del">
          <ac:chgData name="Sarah Gothard" userId="0e53f415fda5f162" providerId="LiveId" clId="{DED0BB20-FF8D-4177-A460-0511ACA4923E}" dt="2022-03-26T18:21:36.420" v="12" actId="26606"/>
          <ac:spMkLst>
            <pc:docMk/>
            <pc:sldMk cId="1177758567" sldId="263"/>
            <ac:spMk id="3" creationId="{6007DB0C-A1C1-4DC7-8C5C-E0BB282C5D11}"/>
          </ac:spMkLst>
        </pc:spChg>
        <pc:spChg chg="mod ord">
          <ac:chgData name="Sarah Gothard" userId="0e53f415fda5f162" providerId="LiveId" clId="{DED0BB20-FF8D-4177-A460-0511ACA4923E}" dt="2022-03-26T18:26:11.480" v="35" actId="27636"/>
          <ac:spMkLst>
            <pc:docMk/>
            <pc:sldMk cId="1177758567" sldId="263"/>
            <ac:spMk id="4" creationId="{AE8D0E7A-09AC-4440-A617-EDE72843723A}"/>
          </ac:spMkLst>
        </pc:spChg>
        <pc:spChg chg="add">
          <ac:chgData name="Sarah Gothard" userId="0e53f415fda5f162" providerId="LiveId" clId="{DED0BB20-FF8D-4177-A460-0511ACA4923E}" dt="2022-03-26T18:21:36.420" v="12" actId="26606"/>
          <ac:spMkLst>
            <pc:docMk/>
            <pc:sldMk cId="1177758567" sldId="263"/>
            <ac:spMk id="11" creationId="{32BC26D8-82FB-445E-AA49-62A77D7C1EE0}"/>
          </ac:spMkLst>
        </pc:spChg>
        <pc:spChg chg="add">
          <ac:chgData name="Sarah Gothard" userId="0e53f415fda5f162" providerId="LiveId" clId="{DED0BB20-FF8D-4177-A460-0511ACA4923E}" dt="2022-03-26T18:21:36.420" v="12" actId="26606"/>
          <ac:spMkLst>
            <pc:docMk/>
            <pc:sldMk cId="1177758567" sldId="263"/>
            <ac:spMk id="13" creationId="{CB44330D-EA18-4254-AA95-EB49948539B8}"/>
          </ac:spMkLst>
        </pc:spChg>
        <pc:picChg chg="add mod">
          <ac:chgData name="Sarah Gothard" userId="0e53f415fda5f162" providerId="LiveId" clId="{DED0BB20-FF8D-4177-A460-0511ACA4923E}" dt="2022-03-26T18:21:45.911" v="14" actId="27614"/>
          <ac:picMkLst>
            <pc:docMk/>
            <pc:sldMk cId="1177758567" sldId="263"/>
            <ac:picMk id="6" creationId="{4C63F188-D1EF-462C-9E80-3F91AC86BF53}"/>
          </ac:picMkLst>
        </pc:picChg>
      </pc:sldChg>
      <pc:sldChg chg="del">
        <pc:chgData name="Sarah Gothard" userId="0e53f415fda5f162" providerId="LiveId" clId="{DED0BB20-FF8D-4177-A460-0511ACA4923E}" dt="2022-03-26T18:17:36.281" v="6" actId="47"/>
        <pc:sldMkLst>
          <pc:docMk/>
          <pc:sldMk cId="1526640025" sldId="263"/>
        </pc:sldMkLst>
      </pc:sldChg>
      <pc:sldChg chg="del">
        <pc:chgData name="Sarah Gothard" userId="0e53f415fda5f162" providerId="LiveId" clId="{DED0BB20-FF8D-4177-A460-0511ACA4923E}" dt="2022-03-26T18:17:36.281" v="6" actId="47"/>
        <pc:sldMkLst>
          <pc:docMk/>
          <pc:sldMk cId="3635511562" sldId="264"/>
        </pc:sldMkLst>
      </pc:sldChg>
      <pc:sldChg chg="addSp delSp modSp new mod setBg">
        <pc:chgData name="Sarah Gothard" userId="0e53f415fda5f162" providerId="LiveId" clId="{DED0BB20-FF8D-4177-A460-0511ACA4923E}" dt="2022-03-26T18:26:11.489" v="36" actId="27636"/>
        <pc:sldMkLst>
          <pc:docMk/>
          <pc:sldMk cId="4006663065" sldId="264"/>
        </pc:sldMkLst>
        <pc:spChg chg="del">
          <ac:chgData name="Sarah Gothard" userId="0e53f415fda5f162" providerId="LiveId" clId="{DED0BB20-FF8D-4177-A460-0511ACA4923E}" dt="2022-03-26T18:21:48.331" v="16" actId="26606"/>
          <ac:spMkLst>
            <pc:docMk/>
            <pc:sldMk cId="4006663065" sldId="264"/>
            <ac:spMk id="2" creationId="{9E6AB2E1-E475-4D56-B064-4D4D5C7CA744}"/>
          </ac:spMkLst>
        </pc:spChg>
        <pc:spChg chg="del">
          <ac:chgData name="Sarah Gothard" userId="0e53f415fda5f162" providerId="LiveId" clId="{DED0BB20-FF8D-4177-A460-0511ACA4923E}" dt="2022-03-26T18:21:48.331" v="16" actId="26606"/>
          <ac:spMkLst>
            <pc:docMk/>
            <pc:sldMk cId="4006663065" sldId="264"/>
            <ac:spMk id="3" creationId="{72141EB7-0B63-433A-9F51-BCD196CBF209}"/>
          </ac:spMkLst>
        </pc:spChg>
        <pc:spChg chg="mod ord">
          <ac:chgData name="Sarah Gothard" userId="0e53f415fda5f162" providerId="LiveId" clId="{DED0BB20-FF8D-4177-A460-0511ACA4923E}" dt="2022-03-26T18:26:11.489" v="36" actId="27636"/>
          <ac:spMkLst>
            <pc:docMk/>
            <pc:sldMk cId="4006663065" sldId="264"/>
            <ac:spMk id="4" creationId="{4A257698-2362-4C84-80E6-0139158BF334}"/>
          </ac:spMkLst>
        </pc:spChg>
        <pc:spChg chg="add">
          <ac:chgData name="Sarah Gothard" userId="0e53f415fda5f162" providerId="LiveId" clId="{DED0BB20-FF8D-4177-A460-0511ACA4923E}" dt="2022-03-26T18:21:48.331" v="16" actId="26606"/>
          <ac:spMkLst>
            <pc:docMk/>
            <pc:sldMk cId="4006663065" sldId="264"/>
            <ac:spMk id="11" creationId="{32BC26D8-82FB-445E-AA49-62A77D7C1EE0}"/>
          </ac:spMkLst>
        </pc:spChg>
        <pc:spChg chg="add">
          <ac:chgData name="Sarah Gothard" userId="0e53f415fda5f162" providerId="LiveId" clId="{DED0BB20-FF8D-4177-A460-0511ACA4923E}" dt="2022-03-26T18:21:48.331" v="16" actId="26606"/>
          <ac:spMkLst>
            <pc:docMk/>
            <pc:sldMk cId="4006663065" sldId="264"/>
            <ac:spMk id="13" creationId="{CB44330D-EA18-4254-AA95-EB49948539B8}"/>
          </ac:spMkLst>
        </pc:spChg>
        <pc:picChg chg="add mod">
          <ac:chgData name="Sarah Gothard" userId="0e53f415fda5f162" providerId="LiveId" clId="{DED0BB20-FF8D-4177-A460-0511ACA4923E}" dt="2022-03-26T18:21:49.966" v="17" actId="27614"/>
          <ac:picMkLst>
            <pc:docMk/>
            <pc:sldMk cId="4006663065" sldId="264"/>
            <ac:picMk id="6" creationId="{CBA0E9F5-A7B6-4A6E-87EF-88DB9CB8004D}"/>
          </ac:picMkLst>
        </pc:picChg>
      </pc:sldChg>
      <pc:sldChg chg="addSp delSp modSp new mod setBg">
        <pc:chgData name="Sarah Gothard" userId="0e53f415fda5f162" providerId="LiveId" clId="{DED0BB20-FF8D-4177-A460-0511ACA4923E}" dt="2022-03-26T18:26:11.498" v="37" actId="27636"/>
        <pc:sldMkLst>
          <pc:docMk/>
          <pc:sldMk cId="1896273820" sldId="265"/>
        </pc:sldMkLst>
        <pc:spChg chg="del">
          <ac:chgData name="Sarah Gothard" userId="0e53f415fda5f162" providerId="LiveId" clId="{DED0BB20-FF8D-4177-A460-0511ACA4923E}" dt="2022-03-26T18:22:20.167" v="20" actId="26606"/>
          <ac:spMkLst>
            <pc:docMk/>
            <pc:sldMk cId="1896273820" sldId="265"/>
            <ac:spMk id="2" creationId="{2DD45A3B-1DDA-4FDF-8E84-8593AA732B01}"/>
          </ac:spMkLst>
        </pc:spChg>
        <pc:spChg chg="del">
          <ac:chgData name="Sarah Gothard" userId="0e53f415fda5f162" providerId="LiveId" clId="{DED0BB20-FF8D-4177-A460-0511ACA4923E}" dt="2022-03-26T18:22:20.167" v="20" actId="26606"/>
          <ac:spMkLst>
            <pc:docMk/>
            <pc:sldMk cId="1896273820" sldId="265"/>
            <ac:spMk id="3" creationId="{B0FA8B9D-F592-49FE-BCD0-2AFA9365A394}"/>
          </ac:spMkLst>
        </pc:spChg>
        <pc:spChg chg="mod ord">
          <ac:chgData name="Sarah Gothard" userId="0e53f415fda5f162" providerId="LiveId" clId="{DED0BB20-FF8D-4177-A460-0511ACA4923E}" dt="2022-03-26T18:26:11.498" v="37" actId="27636"/>
          <ac:spMkLst>
            <pc:docMk/>
            <pc:sldMk cId="1896273820" sldId="265"/>
            <ac:spMk id="4" creationId="{2F24B7CE-1E49-41ED-A0D5-4F9D2AFFC6DD}"/>
          </ac:spMkLst>
        </pc:spChg>
        <pc:spChg chg="add">
          <ac:chgData name="Sarah Gothard" userId="0e53f415fda5f162" providerId="LiveId" clId="{DED0BB20-FF8D-4177-A460-0511ACA4923E}" dt="2022-03-26T18:22:20.167" v="20" actId="26606"/>
          <ac:spMkLst>
            <pc:docMk/>
            <pc:sldMk cId="1896273820" sldId="265"/>
            <ac:spMk id="11" creationId="{32BC26D8-82FB-445E-AA49-62A77D7C1EE0}"/>
          </ac:spMkLst>
        </pc:spChg>
        <pc:spChg chg="add">
          <ac:chgData name="Sarah Gothard" userId="0e53f415fda5f162" providerId="LiveId" clId="{DED0BB20-FF8D-4177-A460-0511ACA4923E}" dt="2022-03-26T18:22:20.167" v="20" actId="26606"/>
          <ac:spMkLst>
            <pc:docMk/>
            <pc:sldMk cId="1896273820" sldId="265"/>
            <ac:spMk id="13" creationId="{CB44330D-EA18-4254-AA95-EB49948539B8}"/>
          </ac:spMkLst>
        </pc:spChg>
        <pc:picChg chg="add mod">
          <ac:chgData name="Sarah Gothard" userId="0e53f415fda5f162" providerId="LiveId" clId="{DED0BB20-FF8D-4177-A460-0511ACA4923E}" dt="2022-03-26T18:22:32.137" v="21" actId="27614"/>
          <ac:picMkLst>
            <pc:docMk/>
            <pc:sldMk cId="1896273820" sldId="265"/>
            <ac:picMk id="6" creationId="{6FF0FE4C-B967-4EEC-A4D9-EC7761950004}"/>
          </ac:picMkLst>
        </pc:picChg>
      </pc:sldChg>
      <pc:sldChg chg="del">
        <pc:chgData name="Sarah Gothard" userId="0e53f415fda5f162" providerId="LiveId" clId="{DED0BB20-FF8D-4177-A460-0511ACA4923E}" dt="2022-03-26T18:17:36.281" v="6" actId="47"/>
        <pc:sldMkLst>
          <pc:docMk/>
          <pc:sldMk cId="3556317742" sldId="265"/>
        </pc:sldMkLst>
      </pc:sldChg>
      <pc:sldChg chg="addSp delSp modSp new mod setBg">
        <pc:chgData name="Sarah Gothard" userId="0e53f415fda5f162" providerId="LiveId" clId="{DED0BB20-FF8D-4177-A460-0511ACA4923E}" dt="2022-03-26T18:26:11.509" v="38" actId="27636"/>
        <pc:sldMkLst>
          <pc:docMk/>
          <pc:sldMk cId="409296514" sldId="266"/>
        </pc:sldMkLst>
        <pc:spChg chg="del">
          <ac:chgData name="Sarah Gothard" userId="0e53f415fda5f162" providerId="LiveId" clId="{DED0BB20-FF8D-4177-A460-0511ACA4923E}" dt="2022-03-26T18:22:35.060" v="24" actId="26606"/>
          <ac:spMkLst>
            <pc:docMk/>
            <pc:sldMk cId="409296514" sldId="266"/>
            <ac:spMk id="2" creationId="{6EB52235-9F3A-45BA-AF75-146B01D8FCE2}"/>
          </ac:spMkLst>
        </pc:spChg>
        <pc:spChg chg="del">
          <ac:chgData name="Sarah Gothard" userId="0e53f415fda5f162" providerId="LiveId" clId="{DED0BB20-FF8D-4177-A460-0511ACA4923E}" dt="2022-03-26T18:22:35.060" v="24" actId="26606"/>
          <ac:spMkLst>
            <pc:docMk/>
            <pc:sldMk cId="409296514" sldId="266"/>
            <ac:spMk id="3" creationId="{585F2FD4-DF6E-45F8-89B4-8C5FED1724E7}"/>
          </ac:spMkLst>
        </pc:spChg>
        <pc:spChg chg="mod ord">
          <ac:chgData name="Sarah Gothard" userId="0e53f415fda5f162" providerId="LiveId" clId="{DED0BB20-FF8D-4177-A460-0511ACA4923E}" dt="2022-03-26T18:26:11.509" v="38" actId="27636"/>
          <ac:spMkLst>
            <pc:docMk/>
            <pc:sldMk cId="409296514" sldId="266"/>
            <ac:spMk id="4" creationId="{C8FFD66E-1DEB-42AD-AF59-100E58FAAED1}"/>
          </ac:spMkLst>
        </pc:spChg>
        <pc:spChg chg="add">
          <ac:chgData name="Sarah Gothard" userId="0e53f415fda5f162" providerId="LiveId" clId="{DED0BB20-FF8D-4177-A460-0511ACA4923E}" dt="2022-03-26T18:22:35.060" v="24" actId="26606"/>
          <ac:spMkLst>
            <pc:docMk/>
            <pc:sldMk cId="409296514" sldId="266"/>
            <ac:spMk id="11" creationId="{32BC26D8-82FB-445E-AA49-62A77D7C1EE0}"/>
          </ac:spMkLst>
        </pc:spChg>
        <pc:spChg chg="add">
          <ac:chgData name="Sarah Gothard" userId="0e53f415fda5f162" providerId="LiveId" clId="{DED0BB20-FF8D-4177-A460-0511ACA4923E}" dt="2022-03-26T18:22:35.060" v="24" actId="26606"/>
          <ac:spMkLst>
            <pc:docMk/>
            <pc:sldMk cId="409296514" sldId="266"/>
            <ac:spMk id="13" creationId="{CB44330D-EA18-4254-AA95-EB49948539B8}"/>
          </ac:spMkLst>
        </pc:spChg>
        <pc:picChg chg="add mod">
          <ac:chgData name="Sarah Gothard" userId="0e53f415fda5f162" providerId="LiveId" clId="{DED0BB20-FF8D-4177-A460-0511ACA4923E}" dt="2022-03-26T18:22:35.060" v="24" actId="26606"/>
          <ac:picMkLst>
            <pc:docMk/>
            <pc:sldMk cId="409296514" sldId="266"/>
            <ac:picMk id="6" creationId="{E3309D8F-D782-4831-A8E8-FF5B346D869D}"/>
          </ac:picMkLst>
        </pc:picChg>
      </pc:sldChg>
      <pc:sldChg chg="del">
        <pc:chgData name="Sarah Gothard" userId="0e53f415fda5f162" providerId="LiveId" clId="{DED0BB20-FF8D-4177-A460-0511ACA4923E}" dt="2022-03-26T18:17:36.281" v="6" actId="47"/>
        <pc:sldMkLst>
          <pc:docMk/>
          <pc:sldMk cId="2919867775" sldId="266"/>
        </pc:sldMkLst>
      </pc:sldChg>
      <pc:sldChg chg="addSp delSp modSp new mod setBg">
        <pc:chgData name="Sarah Gothard" userId="0e53f415fda5f162" providerId="LiveId" clId="{DED0BB20-FF8D-4177-A460-0511ACA4923E}" dt="2022-03-26T18:26:11.518" v="39" actId="27636"/>
        <pc:sldMkLst>
          <pc:docMk/>
          <pc:sldMk cId="107192358" sldId="267"/>
        </pc:sldMkLst>
        <pc:spChg chg="del">
          <ac:chgData name="Sarah Gothard" userId="0e53f415fda5f162" providerId="LiveId" clId="{DED0BB20-FF8D-4177-A460-0511ACA4923E}" dt="2022-03-26T18:22:58.731" v="27" actId="26606"/>
          <ac:spMkLst>
            <pc:docMk/>
            <pc:sldMk cId="107192358" sldId="267"/>
            <ac:spMk id="2" creationId="{385D0F8B-184C-4139-952E-7432B1CD1405}"/>
          </ac:spMkLst>
        </pc:spChg>
        <pc:spChg chg="del">
          <ac:chgData name="Sarah Gothard" userId="0e53f415fda5f162" providerId="LiveId" clId="{DED0BB20-FF8D-4177-A460-0511ACA4923E}" dt="2022-03-26T18:22:58.731" v="27" actId="26606"/>
          <ac:spMkLst>
            <pc:docMk/>
            <pc:sldMk cId="107192358" sldId="267"/>
            <ac:spMk id="3" creationId="{40E5AE28-B517-4968-8798-8C6724E9643A}"/>
          </ac:spMkLst>
        </pc:spChg>
        <pc:spChg chg="mod ord">
          <ac:chgData name="Sarah Gothard" userId="0e53f415fda5f162" providerId="LiveId" clId="{DED0BB20-FF8D-4177-A460-0511ACA4923E}" dt="2022-03-26T18:26:11.518" v="39" actId="27636"/>
          <ac:spMkLst>
            <pc:docMk/>
            <pc:sldMk cId="107192358" sldId="267"/>
            <ac:spMk id="4" creationId="{D1F1BC79-629C-41AA-8868-C548063902F5}"/>
          </ac:spMkLst>
        </pc:spChg>
        <pc:spChg chg="add">
          <ac:chgData name="Sarah Gothard" userId="0e53f415fda5f162" providerId="LiveId" clId="{DED0BB20-FF8D-4177-A460-0511ACA4923E}" dt="2022-03-26T18:22:58.731" v="27" actId="26606"/>
          <ac:spMkLst>
            <pc:docMk/>
            <pc:sldMk cId="107192358" sldId="267"/>
            <ac:spMk id="11" creationId="{32BC26D8-82FB-445E-AA49-62A77D7C1EE0}"/>
          </ac:spMkLst>
        </pc:spChg>
        <pc:spChg chg="add">
          <ac:chgData name="Sarah Gothard" userId="0e53f415fda5f162" providerId="LiveId" clId="{DED0BB20-FF8D-4177-A460-0511ACA4923E}" dt="2022-03-26T18:22:58.731" v="27" actId="26606"/>
          <ac:spMkLst>
            <pc:docMk/>
            <pc:sldMk cId="107192358" sldId="267"/>
            <ac:spMk id="13" creationId="{CB44330D-EA18-4254-AA95-EB49948539B8}"/>
          </ac:spMkLst>
        </pc:spChg>
        <pc:picChg chg="add mod">
          <ac:chgData name="Sarah Gothard" userId="0e53f415fda5f162" providerId="LiveId" clId="{DED0BB20-FF8D-4177-A460-0511ACA4923E}" dt="2022-03-26T18:23:10.140" v="29" actId="27614"/>
          <ac:picMkLst>
            <pc:docMk/>
            <pc:sldMk cId="107192358" sldId="267"/>
            <ac:picMk id="6" creationId="{613AE28A-E489-49C5-8433-28FEDCC303B3}"/>
          </ac:picMkLst>
        </pc:picChg>
      </pc:sldChg>
      <pc:sldChg chg="del">
        <pc:chgData name="Sarah Gothard" userId="0e53f415fda5f162" providerId="LiveId" clId="{DED0BB20-FF8D-4177-A460-0511ACA4923E}" dt="2022-03-26T18:17:36.281" v="6" actId="47"/>
        <pc:sldMkLst>
          <pc:docMk/>
          <pc:sldMk cId="1094368189" sldId="267"/>
        </pc:sldMkLst>
      </pc:sldChg>
      <pc:sldChg chg="addSp delSp modSp new mod setBg">
        <pc:chgData name="Sarah Gothard" userId="0e53f415fda5f162" providerId="LiveId" clId="{DED0BB20-FF8D-4177-A460-0511ACA4923E}" dt="2022-03-26T18:26:11.527" v="40" actId="27636"/>
        <pc:sldMkLst>
          <pc:docMk/>
          <pc:sldMk cId="1405595017" sldId="268"/>
        </pc:sldMkLst>
        <pc:spChg chg="del">
          <ac:chgData name="Sarah Gothard" userId="0e53f415fda5f162" providerId="LiveId" clId="{DED0BB20-FF8D-4177-A460-0511ACA4923E}" dt="2022-03-26T18:23:12.785" v="31" actId="26606"/>
          <ac:spMkLst>
            <pc:docMk/>
            <pc:sldMk cId="1405595017" sldId="268"/>
            <ac:spMk id="2" creationId="{AD8CC677-D33C-413A-91CC-F33C4EA8C1CC}"/>
          </ac:spMkLst>
        </pc:spChg>
        <pc:spChg chg="del">
          <ac:chgData name="Sarah Gothard" userId="0e53f415fda5f162" providerId="LiveId" clId="{DED0BB20-FF8D-4177-A460-0511ACA4923E}" dt="2022-03-26T18:23:12.785" v="31" actId="26606"/>
          <ac:spMkLst>
            <pc:docMk/>
            <pc:sldMk cId="1405595017" sldId="268"/>
            <ac:spMk id="3" creationId="{ADEAFFE3-0132-4038-8767-99284751F4FF}"/>
          </ac:spMkLst>
        </pc:spChg>
        <pc:spChg chg="mod ord">
          <ac:chgData name="Sarah Gothard" userId="0e53f415fda5f162" providerId="LiveId" clId="{DED0BB20-FF8D-4177-A460-0511ACA4923E}" dt="2022-03-26T18:26:11.527" v="40" actId="27636"/>
          <ac:spMkLst>
            <pc:docMk/>
            <pc:sldMk cId="1405595017" sldId="268"/>
            <ac:spMk id="4" creationId="{C100B685-9351-4BC9-96F1-81FD9B6DCEAA}"/>
          </ac:spMkLst>
        </pc:spChg>
        <pc:spChg chg="add">
          <ac:chgData name="Sarah Gothard" userId="0e53f415fda5f162" providerId="LiveId" clId="{DED0BB20-FF8D-4177-A460-0511ACA4923E}" dt="2022-03-26T18:23:12.785" v="31" actId="26606"/>
          <ac:spMkLst>
            <pc:docMk/>
            <pc:sldMk cId="1405595017" sldId="268"/>
            <ac:spMk id="11" creationId="{32BC26D8-82FB-445E-AA49-62A77D7C1EE0}"/>
          </ac:spMkLst>
        </pc:spChg>
        <pc:spChg chg="add">
          <ac:chgData name="Sarah Gothard" userId="0e53f415fda5f162" providerId="LiveId" clId="{DED0BB20-FF8D-4177-A460-0511ACA4923E}" dt="2022-03-26T18:23:12.785" v="31" actId="26606"/>
          <ac:spMkLst>
            <pc:docMk/>
            <pc:sldMk cId="1405595017" sldId="268"/>
            <ac:spMk id="13" creationId="{CB44330D-EA18-4254-AA95-EB49948539B8}"/>
          </ac:spMkLst>
        </pc:spChg>
        <pc:picChg chg="add mod">
          <ac:chgData name="Sarah Gothard" userId="0e53f415fda5f162" providerId="LiveId" clId="{DED0BB20-FF8D-4177-A460-0511ACA4923E}" dt="2022-03-26T18:23:12.785" v="31" actId="26606"/>
          <ac:picMkLst>
            <pc:docMk/>
            <pc:sldMk cId="1405595017" sldId="268"/>
            <ac:picMk id="6" creationId="{4DD7E2E9-EB6E-4E7C-B9BD-BC1ECE339C68}"/>
          </ac:picMkLst>
        </pc:picChg>
      </pc:sldChg>
      <pc:sldChg chg="del">
        <pc:chgData name="Sarah Gothard" userId="0e53f415fda5f162" providerId="LiveId" clId="{DED0BB20-FF8D-4177-A460-0511ACA4923E}" dt="2022-03-26T18:17:36.281" v="6" actId="47"/>
        <pc:sldMkLst>
          <pc:docMk/>
          <pc:sldMk cId="3040027241" sldId="268"/>
        </pc:sldMkLst>
      </pc:sldChg>
      <pc:sldChg chg="del">
        <pc:chgData name="Sarah Gothard" userId="0e53f415fda5f162" providerId="LiveId" clId="{DED0BB20-FF8D-4177-A460-0511ACA4923E}" dt="2022-03-26T18:17:36.281" v="6" actId="47"/>
        <pc:sldMkLst>
          <pc:docMk/>
          <pc:sldMk cId="656789315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3/26/2022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D29DD-5391-44E3-A52B-BC9A443DF19B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Dedicated to Colonial Hills Baptist Church of Indianapolis, IN in remembrance of July 27, 2013.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E145B-6010-4E0B-AFA9-73409F32DE42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Dedicated to Colonial Hills Baptist Church of Indianapolis, IN in remembrance of July 27, 2013.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DC5F2-3D8A-49B4-8617-70E44E20717B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Dedicated to Colonial Hills Baptist Church of Indianapolis, IN in remembrance of July 27, 2013.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ACDC-E126-4F5E-8A3D-1283C808DC65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Dedicated to Colonial Hills Baptist Church of Indianapolis, IN in remembrance of July 27, 2013.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96B95-2E24-4FB1-B77E-B5EEA7493DF3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Dedicated to Colonial Hills Baptist Church of Indianapolis, IN in remembrance of July 27, 2013.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E874-99EA-4237-A65A-59DDD6C30D17}" type="datetime1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Dedicated to Colonial Hills Baptist Church of Indianapolis, IN in remembrance of July 27, 2013.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72E14-9BA1-43FC-B94F-B893D8A89045}" type="datetime1">
              <a:rPr lang="en-US" smtClean="0"/>
              <a:t>3/26/2022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Dedicated to Colonial Hills Baptist Church of Indianapolis, IN in remembrance of July 27, 2013.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F892-9637-4C2E-9AFB-BF77D3A59154}" type="datetime1">
              <a:rPr lang="en-US" smtClean="0"/>
              <a:t>3/26/2022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Dedicated to Colonial Hills Baptist Church of Indianapolis, IN in remembrance of July 27, 2013.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7872A-7C5E-42DF-AB86-203293542543}" type="datetime1">
              <a:rPr lang="en-US" smtClean="0"/>
              <a:t>3/26/2022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Dedicated to Colonial Hills Baptist Church of Indianapolis, IN in remembrance of July 27, 2013.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FC34-F3F7-418C-A940-9C30043B9A32}" type="datetime1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Dedicated to Colonial Hills Baptist Church of Indianapolis, IN in remembrance of July 27, 2013.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A66E5-F414-48B8-913E-000667FA41AF}" type="datetime1">
              <a:rPr lang="en-US" smtClean="0"/>
              <a:t>3/26/2022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Dedicated to Colonial Hills Baptist Church of Indianapolis, IN in remembrance of July 27, 2013.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B7693-11FD-45B0-93E3-F907D9BE832F}" type="datetime1">
              <a:rPr lang="en-US" smtClean="0"/>
              <a:t>3/26/2022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Dedicated to Colonial Hills Baptist Church of Indianapolis, IN in remembrance of July 27, 2013.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88EDD9-304F-4046-9ABD-365B367957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Dedicated to Colonial Hills Baptist Church of Indianapolis, IN in remembrance of July 27, 2013.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552411-6A5A-4549-8E40-BD774FCEC3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A1BD1-AC86-463F-97D0-B384C23B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Dedicated to Colonial Hills Baptist Church of Indianapolis, IN in remembrance of July 27, 2013.</a:t>
            </a:r>
          </a:p>
        </p:txBody>
      </p:sp>
    </p:spTree>
    <p:extLst>
      <p:ext uri="{BB962C8B-B14F-4D97-AF65-F5344CB8AC3E}">
        <p14:creationId xmlns:p14="http://schemas.microsoft.com/office/powerpoint/2010/main" val="187335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C0ADDF5-8503-43DE-AEF2-EDFF9354C4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831FA6-3922-478F-B09C-1598C8129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Dedicated to Colonial Hills Baptist Church of Indianapolis, IN in remembrance of July 27, 2013.</a:t>
            </a:r>
          </a:p>
        </p:txBody>
      </p:sp>
    </p:spTree>
    <p:extLst>
      <p:ext uri="{BB962C8B-B14F-4D97-AF65-F5344CB8AC3E}">
        <p14:creationId xmlns:p14="http://schemas.microsoft.com/office/powerpoint/2010/main" val="1928608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4C63F188-D1EF-462C-9E80-3F91AC86BF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8D0E7A-09AC-4440-A617-EDE728437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Dedicated to Colonial Hills Baptist Church of Indianapolis, IN in remembrance of July 27, 2013.</a:t>
            </a:r>
          </a:p>
        </p:txBody>
      </p:sp>
    </p:spTree>
    <p:extLst>
      <p:ext uri="{BB962C8B-B14F-4D97-AF65-F5344CB8AC3E}">
        <p14:creationId xmlns:p14="http://schemas.microsoft.com/office/powerpoint/2010/main" val="1177758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CBA0E9F5-A7B6-4A6E-87EF-88DB9CB800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257698-2362-4C84-80E6-0139158BF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Dedicated to Colonial Hills Baptist Church of Indianapolis, IN in remembrance of July 27, 2013.</a:t>
            </a:r>
          </a:p>
        </p:txBody>
      </p:sp>
    </p:spTree>
    <p:extLst>
      <p:ext uri="{BB962C8B-B14F-4D97-AF65-F5344CB8AC3E}">
        <p14:creationId xmlns:p14="http://schemas.microsoft.com/office/powerpoint/2010/main" val="4006663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6FF0FE4C-B967-4EEC-A4D9-EC77619500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24B7CE-1E49-41ED-A0D5-4F9D2AFFC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Dedicated to Colonial Hills Baptist Church of Indianapolis, IN in remembrance of July 27, 2013.</a:t>
            </a:r>
          </a:p>
        </p:txBody>
      </p:sp>
    </p:spTree>
    <p:extLst>
      <p:ext uri="{BB962C8B-B14F-4D97-AF65-F5344CB8AC3E}">
        <p14:creationId xmlns:p14="http://schemas.microsoft.com/office/powerpoint/2010/main" val="1896273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3309D8F-D782-4831-A8E8-FF5B346D86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FFD66E-1DEB-42AD-AF59-100E58FAA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Dedicated to Colonial Hills Baptist Church of Indianapolis, IN in remembrance of July 27, 2013.</a:t>
            </a:r>
          </a:p>
        </p:txBody>
      </p:sp>
    </p:spTree>
    <p:extLst>
      <p:ext uri="{BB962C8B-B14F-4D97-AF65-F5344CB8AC3E}">
        <p14:creationId xmlns:p14="http://schemas.microsoft.com/office/powerpoint/2010/main" val="409296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613AE28A-E489-49C5-8433-28FEDCC303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F1BC79-629C-41AA-8868-C54806390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Dedicated to Colonial Hills Baptist Church of Indianapolis, IN in remembrance of July 27, 2013.</a:t>
            </a:r>
          </a:p>
        </p:txBody>
      </p:sp>
    </p:spTree>
    <p:extLst>
      <p:ext uri="{BB962C8B-B14F-4D97-AF65-F5344CB8AC3E}">
        <p14:creationId xmlns:p14="http://schemas.microsoft.com/office/powerpoint/2010/main" val="107192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DD7E2E9-EB6E-4E7C-B9BD-BC1ECE339C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0B685-9351-4BC9-96F1-81FD9B6DC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Dedicated to Colonial Hills Baptist Church of Indianapolis, IN in remembrance of July 27, 2013.</a:t>
            </a:r>
          </a:p>
        </p:txBody>
      </p:sp>
    </p:spTree>
    <p:extLst>
      <p:ext uri="{BB962C8B-B14F-4D97-AF65-F5344CB8AC3E}">
        <p14:creationId xmlns:p14="http://schemas.microsoft.com/office/powerpoint/2010/main" val="1405595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205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9</cp:revision>
  <dcterms:created xsi:type="dcterms:W3CDTF">2020-12-27T20:40:58Z</dcterms:created>
  <dcterms:modified xsi:type="dcterms:W3CDTF">2022-03-26T18:26:12Z</dcterms:modified>
</cp:coreProperties>
</file>