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9"/>
  </p:notesMasterIdLst>
  <p:handoutMasterIdLst>
    <p:handoutMasterId r:id="rId20"/>
  </p:handoutMasterIdLst>
  <p:sldIdLst>
    <p:sldId id="273" r:id="rId2"/>
    <p:sldId id="259" r:id="rId3"/>
    <p:sldId id="274" r:id="rId4"/>
    <p:sldId id="275" r:id="rId5"/>
    <p:sldId id="276" r:id="rId6"/>
    <p:sldId id="277" r:id="rId7"/>
    <p:sldId id="279" r:id="rId8"/>
    <p:sldId id="280" r:id="rId9"/>
    <p:sldId id="281" r:id="rId10"/>
    <p:sldId id="278" r:id="rId11"/>
    <p:sldId id="282" r:id="rId12"/>
    <p:sldId id="283" r:id="rId13"/>
    <p:sldId id="284" r:id="rId14"/>
    <p:sldId id="288" r:id="rId15"/>
    <p:sldId id="285" r:id="rId16"/>
    <p:sldId id="286" r:id="rId17"/>
    <p:sldId id="28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8491C-7EDD-478A-988F-BB3D65B0303C}" v="42" dt="2020-04-28T00:32:14.68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2449" autoAdjust="0"/>
  </p:normalViewPr>
  <p:slideViewPr>
    <p:cSldViewPr snapToGrid="0" showGuides="1">
      <p:cViewPr varScale="1">
        <p:scale>
          <a:sx n="66" d="100"/>
          <a:sy n="66" d="100"/>
        </p:scale>
        <p:origin x="93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0E7584EF-11AF-4A24-8EDE-82045D1954DA}"/>
    <pc:docChg chg="custSel modSld">
      <pc:chgData name="Sarah Gothard" userId="0e53f415fda5f162" providerId="LiveId" clId="{0E7584EF-11AF-4A24-8EDE-82045D1954DA}" dt="2020-03-28T13:38:43.920" v="29" actId="20577"/>
      <pc:docMkLst>
        <pc:docMk/>
      </pc:docMkLst>
      <pc:sldChg chg="modSp">
        <pc:chgData name="Sarah Gothard" userId="0e53f415fda5f162" providerId="LiveId" clId="{0E7584EF-11AF-4A24-8EDE-82045D1954DA}" dt="2020-03-28T13:38:43.920" v="29" actId="20577"/>
        <pc:sldMkLst>
          <pc:docMk/>
          <pc:sldMk cId="406854814" sldId="259"/>
        </pc:sldMkLst>
        <pc:spChg chg="mod">
          <ac:chgData name="Sarah Gothard" userId="0e53f415fda5f162" providerId="LiveId" clId="{0E7584EF-11AF-4A24-8EDE-82045D1954DA}" dt="2020-03-28T13:38:43.920" v="29" actId="20577"/>
          <ac:spMkLst>
            <pc:docMk/>
            <pc:sldMk cId="406854814" sldId="259"/>
            <ac:spMk id="4" creationId="{3392A2FA-7C66-4D03-AB34-0021BC4AD5F1}"/>
          </ac:spMkLst>
        </pc:spChg>
      </pc:sldChg>
      <pc:sldChg chg="modSp">
        <pc:chgData name="Sarah Gothard" userId="0e53f415fda5f162" providerId="LiveId" clId="{0E7584EF-11AF-4A24-8EDE-82045D1954DA}" dt="2020-03-28T13:38:37.675" v="14" actId="20577"/>
        <pc:sldMkLst>
          <pc:docMk/>
          <pc:sldMk cId="4222139619" sldId="273"/>
        </pc:sldMkLst>
        <pc:spChg chg="mod">
          <ac:chgData name="Sarah Gothard" userId="0e53f415fda5f162" providerId="LiveId" clId="{0E7584EF-11AF-4A24-8EDE-82045D1954DA}" dt="2020-03-28T13:38:37.675" v="14" actId="20577"/>
          <ac:spMkLst>
            <pc:docMk/>
            <pc:sldMk cId="4222139619" sldId="273"/>
            <ac:spMk id="6" creationId="{FE44E25F-37D4-474C-BCB5-C5332BB7A09B}"/>
          </ac:spMkLst>
        </pc:spChg>
      </pc:sldChg>
    </pc:docChg>
  </pc:docChgLst>
  <pc:docChgLst>
    <pc:chgData name="Sarah Gothard" userId="0e53f415fda5f162" providerId="LiveId" clId="{7A18491C-7EDD-478A-988F-BB3D65B0303C}"/>
    <pc:docChg chg="custSel addSld modSld">
      <pc:chgData name="Sarah Gothard" userId="0e53f415fda5f162" providerId="LiveId" clId="{7A18491C-7EDD-478A-988F-BB3D65B0303C}" dt="2020-04-28T00:32:14.688" v="99"/>
      <pc:docMkLst>
        <pc:docMk/>
      </pc:docMkLst>
      <pc:sldChg chg="addSp delSp modSp">
        <pc:chgData name="Sarah Gothard" userId="0e53f415fda5f162" providerId="LiveId" clId="{7A18491C-7EDD-478A-988F-BB3D65B0303C}" dt="2020-04-28T00:08:55.150" v="30" actId="1076"/>
        <pc:sldMkLst>
          <pc:docMk/>
          <pc:sldMk cId="406854814" sldId="259"/>
        </pc:sldMkLst>
        <pc:spChg chg="del">
          <ac:chgData name="Sarah Gothard" userId="0e53f415fda5f162" providerId="LiveId" clId="{7A18491C-7EDD-478A-988F-BB3D65B0303C}" dt="2020-04-28T00:05:12.433" v="18"/>
          <ac:spMkLst>
            <pc:docMk/>
            <pc:sldMk cId="406854814" sldId="259"/>
            <ac:spMk id="3" creationId="{BCB6D8CF-31C8-469C-AC77-9BC948CE6D72}"/>
          </ac:spMkLst>
        </pc:spChg>
        <pc:spChg chg="del">
          <ac:chgData name="Sarah Gothard" userId="0e53f415fda5f162" providerId="LiveId" clId="{7A18491C-7EDD-478A-988F-BB3D65B0303C}" dt="2020-04-28T00:05:10.782" v="16" actId="478"/>
          <ac:spMkLst>
            <pc:docMk/>
            <pc:sldMk cId="406854814" sldId="259"/>
            <ac:spMk id="4" creationId="{3392A2FA-7C66-4D03-AB34-0021BC4AD5F1}"/>
          </ac:spMkLst>
        </pc:spChg>
        <pc:spChg chg="add">
          <ac:chgData name="Sarah Gothard" userId="0e53f415fda5f162" providerId="LiveId" clId="{7A18491C-7EDD-478A-988F-BB3D65B0303C}" dt="2020-04-28T00:05:11.054" v="17"/>
          <ac:spMkLst>
            <pc:docMk/>
            <pc:sldMk cId="406854814" sldId="259"/>
            <ac:spMk id="5" creationId="{B1C639CA-B258-4E6C-953F-4059ADAA4D9F}"/>
          </ac:spMkLst>
        </pc:spChg>
        <pc:spChg chg="add">
          <ac:chgData name="Sarah Gothard" userId="0e53f415fda5f162" providerId="LiveId" clId="{7A18491C-7EDD-478A-988F-BB3D65B0303C}" dt="2020-04-28T00:05:14.765" v="20"/>
          <ac:spMkLst>
            <pc:docMk/>
            <pc:sldMk cId="406854814" sldId="259"/>
            <ac:spMk id="6" creationId="{42C8E4A1-65D6-4464-9B60-EC1D68DCEB34}"/>
          </ac:spMkLst>
        </pc:spChg>
        <pc:picChg chg="del">
          <ac:chgData name="Sarah Gothard" userId="0e53f415fda5f162" providerId="LiveId" clId="{7A18491C-7EDD-478A-988F-BB3D65B0303C}" dt="2020-04-28T00:05:14.394" v="19" actId="478"/>
          <ac:picMkLst>
            <pc:docMk/>
            <pc:sldMk cId="406854814" sldId="259"/>
            <ac:picMk id="2" creationId="{3C8D42C8-8EF2-4D9B-A2E2-CA0D03078608}"/>
          </ac:picMkLst>
        </pc:picChg>
        <pc:picChg chg="add mod">
          <ac:chgData name="Sarah Gothard" userId="0e53f415fda5f162" providerId="LiveId" clId="{7A18491C-7EDD-478A-988F-BB3D65B0303C}" dt="2020-04-28T00:08:55.150" v="30" actId="1076"/>
          <ac:picMkLst>
            <pc:docMk/>
            <pc:sldMk cId="406854814" sldId="259"/>
            <ac:picMk id="7" creationId="{6A1A6CF2-C9D1-4D9B-ACED-8758F99B8627}"/>
          </ac:picMkLst>
        </pc:picChg>
      </pc:sldChg>
      <pc:sldChg chg="addSp delSp modSp modNotesTx">
        <pc:chgData name="Sarah Gothard" userId="0e53f415fda5f162" providerId="LiveId" clId="{7A18491C-7EDD-478A-988F-BB3D65B0303C}" dt="2020-04-28T00:05:18.634" v="22"/>
        <pc:sldMkLst>
          <pc:docMk/>
          <pc:sldMk cId="4222139619" sldId="273"/>
        </pc:sldMkLst>
        <pc:spChg chg="del">
          <ac:chgData name="Sarah Gothard" userId="0e53f415fda5f162" providerId="LiveId" clId="{7A18491C-7EDD-478A-988F-BB3D65B0303C}" dt="2020-04-28T00:03:36.837" v="0" actId="478"/>
          <ac:spMkLst>
            <pc:docMk/>
            <pc:sldMk cId="4222139619" sldId="273"/>
            <ac:spMk id="3" creationId="{CFEB842F-A50B-4DBE-B8DC-24E6A365B64C}"/>
          </ac:spMkLst>
        </pc:spChg>
        <pc:spChg chg="add del">
          <ac:chgData name="Sarah Gothard" userId="0e53f415fda5f162" providerId="LiveId" clId="{7A18491C-7EDD-478A-988F-BB3D65B0303C}" dt="2020-04-28T00:05:18.634" v="22"/>
          <ac:spMkLst>
            <pc:docMk/>
            <pc:sldMk cId="4222139619" sldId="273"/>
            <ac:spMk id="5" creationId="{83FA8688-947E-4A0E-A466-DABB3E9BCF27}"/>
          </ac:spMkLst>
        </pc:spChg>
        <pc:spChg chg="mod">
          <ac:chgData name="Sarah Gothard" userId="0e53f415fda5f162" providerId="LiveId" clId="{7A18491C-7EDD-478A-988F-BB3D65B0303C}" dt="2020-04-28T00:05:03.301" v="15" actId="1076"/>
          <ac:spMkLst>
            <pc:docMk/>
            <pc:sldMk cId="4222139619" sldId="273"/>
            <ac:spMk id="6" creationId="{FE44E25F-37D4-474C-BCB5-C5332BB7A09B}"/>
          </ac:spMkLst>
        </pc:spChg>
        <pc:picChg chg="add mod">
          <ac:chgData name="Sarah Gothard" userId="0e53f415fda5f162" providerId="LiveId" clId="{7A18491C-7EDD-478A-988F-BB3D65B0303C}" dt="2020-04-28T00:03:43.667" v="3" actId="1076"/>
          <ac:picMkLst>
            <pc:docMk/>
            <pc:sldMk cId="4222139619" sldId="273"/>
            <ac:picMk id="2" creationId="{7FBF98BE-C782-425F-8FB1-73AAF5DE2F66}"/>
          </ac:picMkLst>
        </pc:picChg>
      </pc:sldChg>
      <pc:sldChg chg="addSp delSp modSp add">
        <pc:chgData name="Sarah Gothard" userId="0e53f415fda5f162" providerId="LiveId" clId="{7A18491C-7EDD-478A-988F-BB3D65B0303C}" dt="2020-04-28T00:28:28.077" v="74" actId="1076"/>
        <pc:sldMkLst>
          <pc:docMk/>
          <pc:sldMk cId="536641106" sldId="274"/>
        </pc:sldMkLst>
        <pc:picChg chg="add del">
          <ac:chgData name="Sarah Gothard" userId="0e53f415fda5f162" providerId="LiveId" clId="{7A18491C-7EDD-478A-988F-BB3D65B0303C}" dt="2020-04-28T00:27:23.677" v="71"/>
          <ac:picMkLst>
            <pc:docMk/>
            <pc:sldMk cId="536641106" sldId="274"/>
            <ac:picMk id="2" creationId="{18398FC2-D3F0-48E9-94FF-E8780CAAAC76}"/>
          </ac:picMkLst>
        </pc:picChg>
        <pc:picChg chg="add mod">
          <ac:chgData name="Sarah Gothard" userId="0e53f415fda5f162" providerId="LiveId" clId="{7A18491C-7EDD-478A-988F-BB3D65B0303C}" dt="2020-04-28T00:28:28.077" v="74" actId="1076"/>
          <ac:picMkLst>
            <pc:docMk/>
            <pc:sldMk cId="536641106" sldId="274"/>
            <ac:picMk id="3" creationId="{4FF617A0-7486-4843-AA7E-61E16204C712}"/>
          </ac:picMkLst>
        </pc:picChg>
      </pc:sldChg>
      <pc:sldChg chg="addSp delSp modSp add">
        <pc:chgData name="Sarah Gothard" userId="0e53f415fda5f162" providerId="LiveId" clId="{7A18491C-7EDD-478A-988F-BB3D65B0303C}" dt="2020-04-28T00:24:50.456" v="60" actId="1076"/>
        <pc:sldMkLst>
          <pc:docMk/>
          <pc:sldMk cId="962370391" sldId="275"/>
        </pc:sldMkLst>
        <pc:picChg chg="add del mod">
          <ac:chgData name="Sarah Gothard" userId="0e53f415fda5f162" providerId="LiveId" clId="{7A18491C-7EDD-478A-988F-BB3D65B0303C}" dt="2020-04-28T00:24:39.265" v="55" actId="478"/>
          <ac:picMkLst>
            <pc:docMk/>
            <pc:sldMk cId="962370391" sldId="275"/>
            <ac:picMk id="2" creationId="{9A25A84C-29C5-417B-9EB8-5EDC10B1E1BF}"/>
          </ac:picMkLst>
        </pc:picChg>
        <pc:picChg chg="add mod">
          <ac:chgData name="Sarah Gothard" userId="0e53f415fda5f162" providerId="LiveId" clId="{7A18491C-7EDD-478A-988F-BB3D65B0303C}" dt="2020-04-28T00:24:50.456" v="60" actId="1076"/>
          <ac:picMkLst>
            <pc:docMk/>
            <pc:sldMk cId="962370391" sldId="275"/>
            <ac:picMk id="3" creationId="{A4D4C31C-52FC-41B8-8BCC-807147B07A8F}"/>
          </ac:picMkLst>
        </pc:picChg>
      </pc:sldChg>
      <pc:sldChg chg="addSp delSp add">
        <pc:chgData name="Sarah Gothard" userId="0e53f415fda5f162" providerId="LiveId" clId="{7A18491C-7EDD-478A-988F-BB3D65B0303C}" dt="2020-04-28T00:32:14.688" v="99"/>
        <pc:sldMkLst>
          <pc:docMk/>
          <pc:sldMk cId="3202870392" sldId="276"/>
        </pc:sldMkLst>
        <pc:picChg chg="add del">
          <ac:chgData name="Sarah Gothard" userId="0e53f415fda5f162" providerId="LiveId" clId="{7A18491C-7EDD-478A-988F-BB3D65B0303C}" dt="2020-04-28T00:32:14.458" v="98" actId="478"/>
          <ac:picMkLst>
            <pc:docMk/>
            <pc:sldMk cId="3202870392" sldId="276"/>
            <ac:picMk id="4" creationId="{F5146880-8518-4DB3-830A-1F8A6DB8BE6D}"/>
          </ac:picMkLst>
        </pc:picChg>
        <pc:picChg chg="add">
          <ac:chgData name="Sarah Gothard" userId="0e53f415fda5f162" providerId="LiveId" clId="{7A18491C-7EDD-478A-988F-BB3D65B0303C}" dt="2020-04-28T00:32:14.688" v="99"/>
          <ac:picMkLst>
            <pc:docMk/>
            <pc:sldMk cId="3202870392" sldId="276"/>
            <ac:picMk id="7" creationId="{B0EEEF94-098A-4D0C-BD97-BCD40C07CB3A}"/>
          </ac:picMkLst>
        </pc:picChg>
      </pc:sldChg>
      <pc:sldChg chg="addSp modSp add">
        <pc:chgData name="Sarah Gothard" userId="0e53f415fda5f162" providerId="LiveId" clId="{7A18491C-7EDD-478A-988F-BB3D65B0303C}" dt="2020-04-28T00:19:33.021" v="37" actId="1076"/>
        <pc:sldMkLst>
          <pc:docMk/>
          <pc:sldMk cId="1162830389" sldId="277"/>
        </pc:sldMkLst>
        <pc:picChg chg="add mod">
          <ac:chgData name="Sarah Gothard" userId="0e53f415fda5f162" providerId="LiveId" clId="{7A18491C-7EDD-478A-988F-BB3D65B0303C}" dt="2020-04-28T00:19:33.021" v="37" actId="1076"/>
          <ac:picMkLst>
            <pc:docMk/>
            <pc:sldMk cId="1162830389" sldId="277"/>
            <ac:picMk id="2" creationId="{63CA1A6B-B214-475F-82E1-D8F62FCA55A4}"/>
          </ac:picMkLst>
        </pc:picChg>
      </pc:sldChg>
      <pc:sldChg chg="addSp modSp add">
        <pc:chgData name="Sarah Gothard" userId="0e53f415fda5f162" providerId="LiveId" clId="{7A18491C-7EDD-478A-988F-BB3D65B0303C}" dt="2020-04-28T00:20:41.444" v="41" actId="1076"/>
        <pc:sldMkLst>
          <pc:docMk/>
          <pc:sldMk cId="4192796658" sldId="278"/>
        </pc:sldMkLst>
        <pc:picChg chg="add mod">
          <ac:chgData name="Sarah Gothard" userId="0e53f415fda5f162" providerId="LiveId" clId="{7A18491C-7EDD-478A-988F-BB3D65B0303C}" dt="2020-04-28T00:20:41.444" v="41" actId="1076"/>
          <ac:picMkLst>
            <pc:docMk/>
            <pc:sldMk cId="4192796658" sldId="278"/>
            <ac:picMk id="2" creationId="{673B0F6C-7107-4C37-9DC4-3DD259E9954B}"/>
          </ac:picMkLst>
        </pc:picChg>
      </pc:sldChg>
      <pc:sldChg chg="addSp modSp add">
        <pc:chgData name="Sarah Gothard" userId="0e53f415fda5f162" providerId="LiveId" clId="{7A18491C-7EDD-478A-988F-BB3D65B0303C}" dt="2020-04-28T00:29:23.718" v="80" actId="1076"/>
        <pc:sldMkLst>
          <pc:docMk/>
          <pc:sldMk cId="1449124646" sldId="279"/>
        </pc:sldMkLst>
        <pc:picChg chg="add mod">
          <ac:chgData name="Sarah Gothard" userId="0e53f415fda5f162" providerId="LiveId" clId="{7A18491C-7EDD-478A-988F-BB3D65B0303C}" dt="2020-04-28T00:29:23.718" v="80" actId="1076"/>
          <ac:picMkLst>
            <pc:docMk/>
            <pc:sldMk cId="1449124646" sldId="279"/>
            <ac:picMk id="2" creationId="{8557C5B9-ACDE-431F-824D-C3D742573B2F}"/>
          </ac:picMkLst>
        </pc:picChg>
      </pc:sldChg>
      <pc:sldChg chg="addSp add">
        <pc:chgData name="Sarah Gothard" userId="0e53f415fda5f162" providerId="LiveId" clId="{7A18491C-7EDD-478A-988F-BB3D65B0303C}" dt="2020-04-28T00:24:55.981" v="61"/>
        <pc:sldMkLst>
          <pc:docMk/>
          <pc:sldMk cId="3947939022" sldId="280"/>
        </pc:sldMkLst>
        <pc:picChg chg="add">
          <ac:chgData name="Sarah Gothard" userId="0e53f415fda5f162" providerId="LiveId" clId="{7A18491C-7EDD-478A-988F-BB3D65B0303C}" dt="2020-04-28T00:24:55.981" v="61"/>
          <ac:picMkLst>
            <pc:docMk/>
            <pc:sldMk cId="3947939022" sldId="280"/>
            <ac:picMk id="4" creationId="{CDD64105-F053-4F33-8EE7-F35DACAEF359}"/>
          </ac:picMkLst>
        </pc:picChg>
      </pc:sldChg>
      <pc:sldChg chg="addSp delSp add">
        <pc:chgData name="Sarah Gothard" userId="0e53f415fda5f162" providerId="LiveId" clId="{7A18491C-7EDD-478A-988F-BB3D65B0303C}" dt="2020-04-28T00:32:09.877" v="97"/>
        <pc:sldMkLst>
          <pc:docMk/>
          <pc:sldMk cId="1990355057" sldId="281"/>
        </pc:sldMkLst>
        <pc:picChg chg="add del">
          <ac:chgData name="Sarah Gothard" userId="0e53f415fda5f162" providerId="LiveId" clId="{7A18491C-7EDD-478A-988F-BB3D65B0303C}" dt="2020-04-28T00:32:09.628" v="96" actId="478"/>
          <ac:picMkLst>
            <pc:docMk/>
            <pc:sldMk cId="1990355057" sldId="281"/>
            <ac:picMk id="2" creationId="{17BC53AD-454A-4EF4-8B20-59B774557DD6}"/>
          </ac:picMkLst>
        </pc:picChg>
        <pc:picChg chg="add">
          <ac:chgData name="Sarah Gothard" userId="0e53f415fda5f162" providerId="LiveId" clId="{7A18491C-7EDD-478A-988F-BB3D65B0303C}" dt="2020-04-28T00:32:09.877" v="97"/>
          <ac:picMkLst>
            <pc:docMk/>
            <pc:sldMk cId="1990355057" sldId="281"/>
            <ac:picMk id="7" creationId="{7A9FCBD5-6EC6-4FDE-B772-F1B5ABDC0CAB}"/>
          </ac:picMkLst>
        </pc:picChg>
      </pc:sldChg>
      <pc:sldChg chg="addSp delSp modSp add">
        <pc:chgData name="Sarah Gothard" userId="0e53f415fda5f162" providerId="LiveId" clId="{7A18491C-7EDD-478A-988F-BB3D65B0303C}" dt="2020-04-28T00:30:26.174" v="83" actId="1076"/>
        <pc:sldMkLst>
          <pc:docMk/>
          <pc:sldMk cId="2811453630" sldId="282"/>
        </pc:sldMkLst>
        <pc:picChg chg="add del">
          <ac:chgData name="Sarah Gothard" userId="0e53f415fda5f162" providerId="LiveId" clId="{7A18491C-7EDD-478A-988F-BB3D65B0303C}" dt="2020-04-28T00:25:34.524" v="67"/>
          <ac:picMkLst>
            <pc:docMk/>
            <pc:sldMk cId="2811453630" sldId="282"/>
            <ac:picMk id="2" creationId="{E34BBDA9-3F48-4793-8335-9A5FBA49742C}"/>
          </ac:picMkLst>
        </pc:picChg>
        <pc:picChg chg="add mod">
          <ac:chgData name="Sarah Gothard" userId="0e53f415fda5f162" providerId="LiveId" clId="{7A18491C-7EDD-478A-988F-BB3D65B0303C}" dt="2020-04-28T00:30:26.174" v="83" actId="1076"/>
          <ac:picMkLst>
            <pc:docMk/>
            <pc:sldMk cId="2811453630" sldId="282"/>
            <ac:picMk id="3" creationId="{277010B1-A381-4613-9D15-54B94040D501}"/>
          </ac:picMkLst>
        </pc:picChg>
      </pc:sldChg>
      <pc:sldChg chg="addSp add">
        <pc:chgData name="Sarah Gothard" userId="0e53f415fda5f162" providerId="LiveId" clId="{7A18491C-7EDD-478A-988F-BB3D65B0303C}" dt="2020-04-28T00:24:59.506" v="62"/>
        <pc:sldMkLst>
          <pc:docMk/>
          <pc:sldMk cId="2308565549" sldId="283"/>
        </pc:sldMkLst>
        <pc:picChg chg="add">
          <ac:chgData name="Sarah Gothard" userId="0e53f415fda5f162" providerId="LiveId" clId="{7A18491C-7EDD-478A-988F-BB3D65B0303C}" dt="2020-04-28T00:24:59.506" v="62"/>
          <ac:picMkLst>
            <pc:docMk/>
            <pc:sldMk cId="2308565549" sldId="283"/>
            <ac:picMk id="4" creationId="{3174788C-B5D0-4CA4-A896-250969F3BF74}"/>
          </ac:picMkLst>
        </pc:picChg>
      </pc:sldChg>
      <pc:sldChg chg="addSp delSp add">
        <pc:chgData name="Sarah Gothard" userId="0e53f415fda5f162" providerId="LiveId" clId="{7A18491C-7EDD-478A-988F-BB3D65B0303C}" dt="2020-04-28T00:32:05.136" v="95"/>
        <pc:sldMkLst>
          <pc:docMk/>
          <pc:sldMk cId="3255575980" sldId="284"/>
        </pc:sldMkLst>
        <pc:picChg chg="add del">
          <ac:chgData name="Sarah Gothard" userId="0e53f415fda5f162" providerId="LiveId" clId="{7A18491C-7EDD-478A-988F-BB3D65B0303C}" dt="2020-04-28T00:32:04.764" v="94" actId="478"/>
          <ac:picMkLst>
            <pc:docMk/>
            <pc:sldMk cId="3255575980" sldId="284"/>
            <ac:picMk id="4" creationId="{E4D945F2-5ACC-4CFF-8043-D9979E6563EC}"/>
          </ac:picMkLst>
        </pc:picChg>
        <pc:picChg chg="add">
          <ac:chgData name="Sarah Gothard" userId="0e53f415fda5f162" providerId="LiveId" clId="{7A18491C-7EDD-478A-988F-BB3D65B0303C}" dt="2020-04-28T00:32:05.136" v="95"/>
          <ac:picMkLst>
            <pc:docMk/>
            <pc:sldMk cId="3255575980" sldId="284"/>
            <ac:picMk id="7" creationId="{F4B42034-4A7F-4EAB-8231-872F3810D92E}"/>
          </ac:picMkLst>
        </pc:picChg>
      </pc:sldChg>
      <pc:sldChg chg="addSp modSp add">
        <pc:chgData name="Sarah Gothard" userId="0e53f415fda5f162" providerId="LiveId" clId="{7A18491C-7EDD-478A-988F-BB3D65B0303C}" dt="2020-04-28T00:31:24.757" v="88" actId="1076"/>
        <pc:sldMkLst>
          <pc:docMk/>
          <pc:sldMk cId="1196237700" sldId="285"/>
        </pc:sldMkLst>
        <pc:picChg chg="add mod">
          <ac:chgData name="Sarah Gothard" userId="0e53f415fda5f162" providerId="LiveId" clId="{7A18491C-7EDD-478A-988F-BB3D65B0303C}" dt="2020-04-28T00:31:24.757" v="88" actId="1076"/>
          <ac:picMkLst>
            <pc:docMk/>
            <pc:sldMk cId="1196237700" sldId="285"/>
            <ac:picMk id="2" creationId="{D2EBC38F-FC70-45DB-9E7D-0A2E29174D95}"/>
          </ac:picMkLst>
        </pc:picChg>
      </pc:sldChg>
      <pc:sldChg chg="addSp add">
        <pc:chgData name="Sarah Gothard" userId="0e53f415fda5f162" providerId="LiveId" clId="{7A18491C-7EDD-478A-988F-BB3D65B0303C}" dt="2020-04-28T00:25:03.431" v="63"/>
        <pc:sldMkLst>
          <pc:docMk/>
          <pc:sldMk cId="1812891323" sldId="286"/>
        </pc:sldMkLst>
        <pc:picChg chg="add">
          <ac:chgData name="Sarah Gothard" userId="0e53f415fda5f162" providerId="LiveId" clId="{7A18491C-7EDD-478A-988F-BB3D65B0303C}" dt="2020-04-28T00:25:03.431" v="63"/>
          <ac:picMkLst>
            <pc:docMk/>
            <pc:sldMk cId="1812891323" sldId="286"/>
            <ac:picMk id="4" creationId="{969BA063-CAF5-4914-A3D6-6EF007EB5A65}"/>
          </ac:picMkLst>
        </pc:picChg>
      </pc:sldChg>
      <pc:sldChg chg="addSp modSp add">
        <pc:chgData name="Sarah Gothard" userId="0e53f415fda5f162" providerId="LiveId" clId="{7A18491C-7EDD-478A-988F-BB3D65B0303C}" dt="2020-04-28T00:31:58.607" v="93" actId="1076"/>
        <pc:sldMkLst>
          <pc:docMk/>
          <pc:sldMk cId="2477543686" sldId="287"/>
        </pc:sldMkLst>
        <pc:picChg chg="add mod">
          <ac:chgData name="Sarah Gothard" userId="0e53f415fda5f162" providerId="LiveId" clId="{7A18491C-7EDD-478A-988F-BB3D65B0303C}" dt="2020-04-28T00:31:58.607" v="93" actId="1076"/>
          <ac:picMkLst>
            <pc:docMk/>
            <pc:sldMk cId="2477543686" sldId="287"/>
            <ac:picMk id="2" creationId="{84A9E64C-7FE4-4549-9897-A9DF34C256D4}"/>
          </ac:picMkLst>
        </pc:picChg>
      </pc:sldChg>
      <pc:sldChg chg="addSp modSp add">
        <pc:chgData name="Sarah Gothard" userId="0e53f415fda5f162" providerId="LiveId" clId="{7A18491C-7EDD-478A-988F-BB3D65B0303C}" dt="2020-04-28T00:21:54.689" v="48" actId="1076"/>
        <pc:sldMkLst>
          <pc:docMk/>
          <pc:sldMk cId="957300875" sldId="288"/>
        </pc:sldMkLst>
        <pc:picChg chg="add mod">
          <ac:chgData name="Sarah Gothard" userId="0e53f415fda5f162" providerId="LiveId" clId="{7A18491C-7EDD-478A-988F-BB3D65B0303C}" dt="2020-04-28T00:21:54.689" v="48" actId="1076"/>
          <ac:picMkLst>
            <pc:docMk/>
            <pc:sldMk cId="957300875" sldId="288"/>
            <ac:picMk id="2" creationId="{EEE2721B-8D74-4A87-B789-B1FEA3125FB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4/27/2020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tint val="75000"/>
                  </a:schemeClr>
                </a:solidFill>
              </a:rPr>
              <a:t>Official permission to use the hymns posted is granted under the following conditions (a) The hymns are not to be altered in any way, (b) The hymns are to be distributed free of charge, and (c) recognition is to be given to the author and composer.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4/27/2020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4/27/2020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4/27/2020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47274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pic>
        <p:nvPicPr>
          <p:cNvPr id="2" name="Picture 1">
            <a:extLst>
              <a:ext uri="{FF2B5EF4-FFF2-40B4-BE49-F238E27FC236}">
                <a16:creationId xmlns:a16="http://schemas.microsoft.com/office/drawing/2014/main" id="{7FBF98BE-C782-425F-8FB1-73AAF5DE2F66}"/>
              </a:ext>
            </a:extLst>
          </p:cNvPr>
          <p:cNvPicPr>
            <a:picLocks noChangeAspect="1"/>
          </p:cNvPicPr>
          <p:nvPr/>
        </p:nvPicPr>
        <p:blipFill>
          <a:blip r:embed="rId3"/>
          <a:stretch>
            <a:fillRect/>
          </a:stretch>
        </p:blipFill>
        <p:spPr>
          <a:xfrm>
            <a:off x="761999" y="2694962"/>
            <a:ext cx="10668000" cy="1468073"/>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73B0F6C-7107-4C37-9DC4-3DD259E9954B}"/>
              </a:ext>
            </a:extLst>
          </p:cNvPr>
          <p:cNvPicPr>
            <a:picLocks noChangeAspect="1"/>
          </p:cNvPicPr>
          <p:nvPr/>
        </p:nvPicPr>
        <p:blipFill>
          <a:blip r:embed="rId2"/>
          <a:stretch>
            <a:fillRect/>
          </a:stretch>
        </p:blipFill>
        <p:spPr>
          <a:xfrm>
            <a:off x="554967" y="472738"/>
            <a:ext cx="11082063" cy="5912519"/>
          </a:xfrm>
          <a:prstGeom prst="rect">
            <a:avLst/>
          </a:prstGeom>
        </p:spPr>
      </p:pic>
    </p:spTree>
    <p:extLst>
      <p:ext uri="{BB962C8B-B14F-4D97-AF65-F5344CB8AC3E}">
        <p14:creationId xmlns:p14="http://schemas.microsoft.com/office/powerpoint/2010/main" val="419279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77010B1-A381-4613-9D15-54B94040D501}"/>
              </a:ext>
            </a:extLst>
          </p:cNvPr>
          <p:cNvPicPr>
            <a:picLocks noChangeAspect="1"/>
          </p:cNvPicPr>
          <p:nvPr/>
        </p:nvPicPr>
        <p:blipFill>
          <a:blip r:embed="rId2"/>
          <a:stretch>
            <a:fillRect/>
          </a:stretch>
        </p:blipFill>
        <p:spPr>
          <a:xfrm>
            <a:off x="703942" y="484016"/>
            <a:ext cx="10784114" cy="5875325"/>
          </a:xfrm>
          <a:prstGeom prst="rect">
            <a:avLst/>
          </a:prstGeom>
        </p:spPr>
      </p:pic>
    </p:spTree>
    <p:extLst>
      <p:ext uri="{BB962C8B-B14F-4D97-AF65-F5344CB8AC3E}">
        <p14:creationId xmlns:p14="http://schemas.microsoft.com/office/powerpoint/2010/main" val="2811453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174788C-B5D0-4CA4-A896-250969F3BF74}"/>
              </a:ext>
            </a:extLst>
          </p:cNvPr>
          <p:cNvPicPr>
            <a:picLocks noChangeAspect="1"/>
          </p:cNvPicPr>
          <p:nvPr/>
        </p:nvPicPr>
        <p:blipFill>
          <a:blip r:embed="rId2"/>
          <a:stretch>
            <a:fillRect/>
          </a:stretch>
        </p:blipFill>
        <p:spPr>
          <a:xfrm>
            <a:off x="769255" y="534439"/>
            <a:ext cx="10653487" cy="5789121"/>
          </a:xfrm>
          <a:prstGeom prst="rect">
            <a:avLst/>
          </a:prstGeom>
        </p:spPr>
      </p:pic>
    </p:spTree>
    <p:extLst>
      <p:ext uri="{BB962C8B-B14F-4D97-AF65-F5344CB8AC3E}">
        <p14:creationId xmlns:p14="http://schemas.microsoft.com/office/powerpoint/2010/main" val="230856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4B42034-4A7F-4EAB-8231-872F3810D92E}"/>
              </a:ext>
            </a:extLst>
          </p:cNvPr>
          <p:cNvPicPr>
            <a:picLocks noChangeAspect="1"/>
          </p:cNvPicPr>
          <p:nvPr/>
        </p:nvPicPr>
        <p:blipFill>
          <a:blip r:embed="rId2"/>
          <a:stretch>
            <a:fillRect/>
          </a:stretch>
        </p:blipFill>
        <p:spPr>
          <a:xfrm>
            <a:off x="557163" y="829617"/>
            <a:ext cx="11077671" cy="5198766"/>
          </a:xfrm>
          <a:prstGeom prst="rect">
            <a:avLst/>
          </a:prstGeom>
        </p:spPr>
      </p:pic>
    </p:spTree>
    <p:extLst>
      <p:ext uri="{BB962C8B-B14F-4D97-AF65-F5344CB8AC3E}">
        <p14:creationId xmlns:p14="http://schemas.microsoft.com/office/powerpoint/2010/main" val="325557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EE2721B-8D74-4A87-B789-B1FEA3125FBF}"/>
              </a:ext>
            </a:extLst>
          </p:cNvPr>
          <p:cNvPicPr>
            <a:picLocks noChangeAspect="1"/>
          </p:cNvPicPr>
          <p:nvPr/>
        </p:nvPicPr>
        <p:blipFill>
          <a:blip r:embed="rId2"/>
          <a:stretch>
            <a:fillRect/>
          </a:stretch>
        </p:blipFill>
        <p:spPr>
          <a:xfrm>
            <a:off x="551542" y="486564"/>
            <a:ext cx="11088914" cy="5884872"/>
          </a:xfrm>
          <a:prstGeom prst="rect">
            <a:avLst/>
          </a:prstGeom>
        </p:spPr>
      </p:pic>
    </p:spTree>
    <p:extLst>
      <p:ext uri="{BB962C8B-B14F-4D97-AF65-F5344CB8AC3E}">
        <p14:creationId xmlns:p14="http://schemas.microsoft.com/office/powerpoint/2010/main" val="95730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2EBC38F-FC70-45DB-9E7D-0A2E29174D95}"/>
              </a:ext>
            </a:extLst>
          </p:cNvPr>
          <p:cNvPicPr>
            <a:picLocks noChangeAspect="1"/>
          </p:cNvPicPr>
          <p:nvPr/>
        </p:nvPicPr>
        <p:blipFill>
          <a:blip r:embed="rId2"/>
          <a:stretch>
            <a:fillRect/>
          </a:stretch>
        </p:blipFill>
        <p:spPr>
          <a:xfrm>
            <a:off x="761999" y="522967"/>
            <a:ext cx="10668000" cy="5812065"/>
          </a:xfrm>
          <a:prstGeom prst="rect">
            <a:avLst/>
          </a:prstGeom>
        </p:spPr>
      </p:pic>
    </p:spTree>
    <p:extLst>
      <p:ext uri="{BB962C8B-B14F-4D97-AF65-F5344CB8AC3E}">
        <p14:creationId xmlns:p14="http://schemas.microsoft.com/office/powerpoint/2010/main" val="119623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69BA063-CAF5-4914-A3D6-6EF007EB5A65}"/>
              </a:ext>
            </a:extLst>
          </p:cNvPr>
          <p:cNvPicPr>
            <a:picLocks noChangeAspect="1"/>
          </p:cNvPicPr>
          <p:nvPr/>
        </p:nvPicPr>
        <p:blipFill>
          <a:blip r:embed="rId2"/>
          <a:stretch>
            <a:fillRect/>
          </a:stretch>
        </p:blipFill>
        <p:spPr>
          <a:xfrm>
            <a:off x="769255" y="534439"/>
            <a:ext cx="10653487" cy="5789121"/>
          </a:xfrm>
          <a:prstGeom prst="rect">
            <a:avLst/>
          </a:prstGeom>
        </p:spPr>
      </p:pic>
    </p:spTree>
    <p:extLst>
      <p:ext uri="{BB962C8B-B14F-4D97-AF65-F5344CB8AC3E}">
        <p14:creationId xmlns:p14="http://schemas.microsoft.com/office/powerpoint/2010/main" val="181289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4A9E64C-7FE4-4549-9897-A9DF34C256D4}"/>
              </a:ext>
            </a:extLst>
          </p:cNvPr>
          <p:cNvPicPr>
            <a:picLocks noChangeAspect="1"/>
          </p:cNvPicPr>
          <p:nvPr/>
        </p:nvPicPr>
        <p:blipFill>
          <a:blip r:embed="rId2"/>
          <a:stretch>
            <a:fillRect/>
          </a:stretch>
        </p:blipFill>
        <p:spPr>
          <a:xfrm>
            <a:off x="557163" y="829617"/>
            <a:ext cx="11077671" cy="5198766"/>
          </a:xfrm>
          <a:prstGeom prst="rect">
            <a:avLst/>
          </a:prstGeom>
        </p:spPr>
      </p:pic>
    </p:spTree>
    <p:extLst>
      <p:ext uri="{BB962C8B-B14F-4D97-AF65-F5344CB8AC3E}">
        <p14:creationId xmlns:p14="http://schemas.microsoft.com/office/powerpoint/2010/main" val="247754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A1A6CF2-C9D1-4D9B-ACED-8758F99B8627}"/>
              </a:ext>
            </a:extLst>
          </p:cNvPr>
          <p:cNvPicPr>
            <a:picLocks noChangeAspect="1"/>
          </p:cNvPicPr>
          <p:nvPr/>
        </p:nvPicPr>
        <p:blipFill>
          <a:blip r:embed="rId2"/>
          <a:stretch>
            <a:fillRect/>
          </a:stretch>
        </p:blipFill>
        <p:spPr>
          <a:xfrm>
            <a:off x="624113" y="502310"/>
            <a:ext cx="10943771" cy="5838737"/>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FF617A0-7486-4843-AA7E-61E16204C712}"/>
              </a:ext>
            </a:extLst>
          </p:cNvPr>
          <p:cNvPicPr>
            <a:picLocks noChangeAspect="1"/>
          </p:cNvPicPr>
          <p:nvPr/>
        </p:nvPicPr>
        <p:blipFill>
          <a:blip r:embed="rId2"/>
          <a:stretch>
            <a:fillRect/>
          </a:stretch>
        </p:blipFill>
        <p:spPr>
          <a:xfrm>
            <a:off x="551542" y="400482"/>
            <a:ext cx="11088914" cy="6057036"/>
          </a:xfrm>
          <a:prstGeom prst="rect">
            <a:avLst/>
          </a:prstGeom>
        </p:spPr>
      </p:pic>
    </p:spTree>
    <p:extLst>
      <p:ext uri="{BB962C8B-B14F-4D97-AF65-F5344CB8AC3E}">
        <p14:creationId xmlns:p14="http://schemas.microsoft.com/office/powerpoint/2010/main" val="53664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4D4C31C-52FC-41B8-8BCC-807147B07A8F}"/>
              </a:ext>
            </a:extLst>
          </p:cNvPr>
          <p:cNvPicPr>
            <a:picLocks noChangeAspect="1"/>
          </p:cNvPicPr>
          <p:nvPr/>
        </p:nvPicPr>
        <p:blipFill>
          <a:blip r:embed="rId2"/>
          <a:stretch>
            <a:fillRect/>
          </a:stretch>
        </p:blipFill>
        <p:spPr>
          <a:xfrm>
            <a:off x="769255" y="534439"/>
            <a:ext cx="10653487" cy="5789121"/>
          </a:xfrm>
          <a:prstGeom prst="rect">
            <a:avLst/>
          </a:prstGeom>
        </p:spPr>
      </p:pic>
    </p:spTree>
    <p:extLst>
      <p:ext uri="{BB962C8B-B14F-4D97-AF65-F5344CB8AC3E}">
        <p14:creationId xmlns:p14="http://schemas.microsoft.com/office/powerpoint/2010/main" val="96237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0EEEF94-098A-4D0C-BD97-BCD40C07CB3A}"/>
              </a:ext>
            </a:extLst>
          </p:cNvPr>
          <p:cNvPicPr>
            <a:picLocks noChangeAspect="1"/>
          </p:cNvPicPr>
          <p:nvPr/>
        </p:nvPicPr>
        <p:blipFill>
          <a:blip r:embed="rId2"/>
          <a:stretch>
            <a:fillRect/>
          </a:stretch>
        </p:blipFill>
        <p:spPr>
          <a:xfrm>
            <a:off x="557163" y="829617"/>
            <a:ext cx="11077671" cy="5198766"/>
          </a:xfrm>
          <a:prstGeom prst="rect">
            <a:avLst/>
          </a:prstGeom>
        </p:spPr>
      </p:pic>
    </p:spTree>
    <p:extLst>
      <p:ext uri="{BB962C8B-B14F-4D97-AF65-F5344CB8AC3E}">
        <p14:creationId xmlns:p14="http://schemas.microsoft.com/office/powerpoint/2010/main" val="320287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3CA1A6B-B214-475F-82E1-D8F62FCA55A4}"/>
              </a:ext>
            </a:extLst>
          </p:cNvPr>
          <p:cNvPicPr>
            <a:picLocks noChangeAspect="1"/>
          </p:cNvPicPr>
          <p:nvPr/>
        </p:nvPicPr>
        <p:blipFill>
          <a:blip r:embed="rId2"/>
          <a:stretch>
            <a:fillRect/>
          </a:stretch>
        </p:blipFill>
        <p:spPr>
          <a:xfrm>
            <a:off x="620484" y="511735"/>
            <a:ext cx="10951029" cy="5873522"/>
          </a:xfrm>
          <a:prstGeom prst="rect">
            <a:avLst/>
          </a:prstGeom>
        </p:spPr>
      </p:pic>
    </p:spTree>
    <p:extLst>
      <p:ext uri="{BB962C8B-B14F-4D97-AF65-F5344CB8AC3E}">
        <p14:creationId xmlns:p14="http://schemas.microsoft.com/office/powerpoint/2010/main" val="116283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557C5B9-ACDE-431F-824D-C3D742573B2F}"/>
              </a:ext>
            </a:extLst>
          </p:cNvPr>
          <p:cNvPicPr>
            <a:picLocks noChangeAspect="1"/>
          </p:cNvPicPr>
          <p:nvPr/>
        </p:nvPicPr>
        <p:blipFill>
          <a:blip r:embed="rId2"/>
          <a:stretch>
            <a:fillRect/>
          </a:stretch>
        </p:blipFill>
        <p:spPr>
          <a:xfrm>
            <a:off x="683830" y="480061"/>
            <a:ext cx="10824340" cy="5912519"/>
          </a:xfrm>
          <a:prstGeom prst="rect">
            <a:avLst/>
          </a:prstGeom>
        </p:spPr>
      </p:pic>
    </p:spTree>
    <p:extLst>
      <p:ext uri="{BB962C8B-B14F-4D97-AF65-F5344CB8AC3E}">
        <p14:creationId xmlns:p14="http://schemas.microsoft.com/office/powerpoint/2010/main" val="144912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D64105-F053-4F33-8EE7-F35DACAEF359}"/>
              </a:ext>
            </a:extLst>
          </p:cNvPr>
          <p:cNvPicPr>
            <a:picLocks noChangeAspect="1"/>
          </p:cNvPicPr>
          <p:nvPr/>
        </p:nvPicPr>
        <p:blipFill>
          <a:blip r:embed="rId2"/>
          <a:stretch>
            <a:fillRect/>
          </a:stretch>
        </p:blipFill>
        <p:spPr>
          <a:xfrm>
            <a:off x="769255" y="534439"/>
            <a:ext cx="10653487" cy="5789121"/>
          </a:xfrm>
          <a:prstGeom prst="rect">
            <a:avLst/>
          </a:prstGeom>
        </p:spPr>
      </p:pic>
    </p:spTree>
    <p:extLst>
      <p:ext uri="{BB962C8B-B14F-4D97-AF65-F5344CB8AC3E}">
        <p14:creationId xmlns:p14="http://schemas.microsoft.com/office/powerpoint/2010/main" val="394793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1C639CA-B258-4E6C-953F-4059ADAA4D9F}"/>
              </a:ext>
            </a:extLst>
          </p:cNvPr>
          <p:cNvSpPr>
            <a:spLocks noGrp="1"/>
          </p:cNvSpPr>
          <p:nvPr>
            <p:ph type="ftr" sz="quarter" idx="11"/>
          </p:nvPr>
        </p:nvSpPr>
        <p:spPr>
          <a:xfrm>
            <a:off x="4259942" y="6385257"/>
            <a:ext cx="3672114" cy="501650"/>
          </a:xfrm>
        </p:spPr>
        <p:txBody>
          <a:bodyPr vert="horz" lIns="91440" tIns="45720" rIns="91440" bIns="45720" rtlCol="0" anchor="ctr">
            <a:normAutofit/>
          </a:bodyPr>
          <a:lstStyle/>
          <a:p>
            <a:pPr algn="ctr" defTabSz="914400">
              <a:spcAft>
                <a:spcPts val="600"/>
              </a:spcAft>
            </a:pPr>
            <a:r>
              <a:rPr lang="en-US" sz="1200" dirty="0">
                <a:solidFill>
                  <a:schemeClr val="tx1">
                    <a:tint val="75000"/>
                  </a:schemeClr>
                </a:solidFill>
              </a:rPr>
              <a:t>© 2008 Church Works Media. All rights reserved. </a:t>
            </a:r>
            <a:endParaRPr lang="en-US" sz="1200" kern="1200" dirty="0">
              <a:solidFill>
                <a:schemeClr val="tx1">
                  <a:tint val="75000"/>
                </a:schemeClr>
              </a:solidFill>
              <a:latin typeface="+mn-lt"/>
              <a:ea typeface="+mn-ea"/>
              <a:cs typeface="+mn-cs"/>
            </a:endParaRPr>
          </a:p>
        </p:txBody>
      </p:sp>
      <p:sp>
        <p:nvSpPr>
          <p:cNvPr id="6" name="Rectangle 5">
            <a:extLst>
              <a:ext uri="{FF2B5EF4-FFF2-40B4-BE49-F238E27FC236}">
                <a16:creationId xmlns:a16="http://schemas.microsoft.com/office/drawing/2014/main" id="{42C8E4A1-65D6-4464-9B60-EC1D68DCEB34}"/>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A9FCBD5-6EC6-4FDE-B772-F1B5ABDC0CAB}"/>
              </a:ext>
            </a:extLst>
          </p:cNvPr>
          <p:cNvPicPr>
            <a:picLocks noChangeAspect="1"/>
          </p:cNvPicPr>
          <p:nvPr/>
        </p:nvPicPr>
        <p:blipFill>
          <a:blip r:embed="rId2"/>
          <a:stretch>
            <a:fillRect/>
          </a:stretch>
        </p:blipFill>
        <p:spPr>
          <a:xfrm>
            <a:off x="557163" y="829617"/>
            <a:ext cx="11077671" cy="5198766"/>
          </a:xfrm>
          <a:prstGeom prst="rect">
            <a:avLst/>
          </a:prstGeom>
        </p:spPr>
      </p:pic>
    </p:spTree>
    <p:extLst>
      <p:ext uri="{BB962C8B-B14F-4D97-AF65-F5344CB8AC3E}">
        <p14:creationId xmlns:p14="http://schemas.microsoft.com/office/powerpoint/2010/main" val="1990355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268</Words>
  <Application>Microsoft Office PowerPoint</Application>
  <PresentationFormat>Widescreen</PresentationFormat>
  <Paragraphs>20</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2020-04-28T00:32:23Z</dcterms:modified>
</cp:coreProperties>
</file>