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71" r:id="rId5"/>
    <p:sldId id="272" r:id="rId6"/>
    <p:sldId id="273" r:id="rId7"/>
    <p:sldId id="274" r:id="rId8"/>
    <p:sldId id="275" r:id="rId9"/>
    <p:sldId id="276" r:id="rId10"/>
    <p:sldId id="277"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E2F4D-4B88-44CD-8500-CBE9A03E8A5F}" v="26" dt="2020-11-02T15:16:42.14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50AE2F4D-4B88-44CD-8500-CBE9A03E8A5F}"/>
    <pc:docChg chg="custSel addSld delSld modSld">
      <pc:chgData name="Sarah Gothard" userId="0e53f415fda5f162" providerId="LiveId" clId="{50AE2F4D-4B88-44CD-8500-CBE9A03E8A5F}" dt="2020-11-02T15:16:51.137" v="61" actId="1076"/>
      <pc:docMkLst>
        <pc:docMk/>
      </pc:docMkLst>
      <pc:sldChg chg="addSp delSp modSp mod">
        <pc:chgData name="Sarah Gothard" userId="0e53f415fda5f162" providerId="LiveId" clId="{50AE2F4D-4B88-44CD-8500-CBE9A03E8A5F}" dt="2020-11-02T15:05:24.017" v="3" actId="1076"/>
        <pc:sldMkLst>
          <pc:docMk/>
          <pc:sldMk cId="219344417" sldId="262"/>
        </pc:sldMkLst>
        <pc:spChg chg="del">
          <ac:chgData name="Sarah Gothard" userId="0e53f415fda5f162" providerId="LiveId" clId="{50AE2F4D-4B88-44CD-8500-CBE9A03E8A5F}" dt="2020-11-02T15:05:14.032" v="0" actId="478"/>
          <ac:spMkLst>
            <pc:docMk/>
            <pc:sldMk cId="219344417" sldId="262"/>
            <ac:spMk id="5" creationId="{E9275809-6373-46B9-BCA5-EB6CE694F1D4}"/>
          </ac:spMkLst>
        </pc:spChg>
        <pc:picChg chg="add mod">
          <ac:chgData name="Sarah Gothard" userId="0e53f415fda5f162" providerId="LiveId" clId="{50AE2F4D-4B88-44CD-8500-CBE9A03E8A5F}" dt="2020-11-02T15:05:24.017" v="3" actId="1076"/>
          <ac:picMkLst>
            <pc:docMk/>
            <pc:sldMk cId="219344417" sldId="262"/>
            <ac:picMk id="3" creationId="{B8CE69F0-8085-4ADC-875F-CB9550CDCEDC}"/>
          </ac:picMkLst>
        </pc:picChg>
      </pc:sldChg>
      <pc:sldChg chg="addSp delSp modSp mod">
        <pc:chgData name="Sarah Gothard" userId="0e53f415fda5f162" providerId="LiveId" clId="{50AE2F4D-4B88-44CD-8500-CBE9A03E8A5F}" dt="2020-11-02T15:07:35.915" v="19" actId="1076"/>
        <pc:sldMkLst>
          <pc:docMk/>
          <pc:sldMk cId="795945589" sldId="264"/>
        </pc:sldMkLst>
        <pc:picChg chg="add del">
          <ac:chgData name="Sarah Gothard" userId="0e53f415fda5f162" providerId="LiveId" clId="{50AE2F4D-4B88-44CD-8500-CBE9A03E8A5F}" dt="2020-11-02T15:06:18.600" v="11"/>
          <ac:picMkLst>
            <pc:docMk/>
            <pc:sldMk cId="795945589" sldId="264"/>
            <ac:picMk id="3" creationId="{A0806604-CD52-4D90-89CF-0AB923D1C144}"/>
          </ac:picMkLst>
        </pc:picChg>
        <pc:picChg chg="add mod">
          <ac:chgData name="Sarah Gothard" userId="0e53f415fda5f162" providerId="LiveId" clId="{50AE2F4D-4B88-44CD-8500-CBE9A03E8A5F}" dt="2020-11-02T15:07:35.915" v="19" actId="1076"/>
          <ac:picMkLst>
            <pc:docMk/>
            <pc:sldMk cId="795945589" sldId="264"/>
            <ac:picMk id="5" creationId="{EFDC11B8-01BE-4BFC-A55F-771FB3E6FFC3}"/>
          </ac:picMkLst>
        </pc:picChg>
      </pc:sldChg>
      <pc:sldChg chg="addSp modSp add mod">
        <pc:chgData name="Sarah Gothard" userId="0e53f415fda5f162" providerId="LiveId" clId="{50AE2F4D-4B88-44CD-8500-CBE9A03E8A5F}" dt="2020-11-02T15:11:34.897" v="35" actId="1076"/>
        <pc:sldMkLst>
          <pc:docMk/>
          <pc:sldMk cId="4083339049" sldId="265"/>
        </pc:sldMkLst>
        <pc:picChg chg="add mod">
          <ac:chgData name="Sarah Gothard" userId="0e53f415fda5f162" providerId="LiveId" clId="{50AE2F4D-4B88-44CD-8500-CBE9A03E8A5F}" dt="2020-11-02T15:11:34.897" v="35" actId="1076"/>
          <ac:picMkLst>
            <pc:docMk/>
            <pc:sldMk cId="4083339049" sldId="265"/>
            <ac:picMk id="3" creationId="{12EC5815-DF84-4ED9-90B6-E75F7BC382B4}"/>
          </ac:picMkLst>
        </pc:picChg>
      </pc:sldChg>
      <pc:sldChg chg="addSp modSp add mod">
        <pc:chgData name="Sarah Gothard" userId="0e53f415fda5f162" providerId="LiveId" clId="{50AE2F4D-4B88-44CD-8500-CBE9A03E8A5F}" dt="2020-11-02T15:13:22.438" v="41" actId="1076"/>
        <pc:sldMkLst>
          <pc:docMk/>
          <pc:sldMk cId="1146835055" sldId="266"/>
        </pc:sldMkLst>
        <pc:picChg chg="add mod">
          <ac:chgData name="Sarah Gothard" userId="0e53f415fda5f162" providerId="LiveId" clId="{50AE2F4D-4B88-44CD-8500-CBE9A03E8A5F}" dt="2020-11-02T15:13:22.438" v="41" actId="1076"/>
          <ac:picMkLst>
            <pc:docMk/>
            <pc:sldMk cId="1146835055" sldId="266"/>
            <ac:picMk id="3" creationId="{9D577A81-92CA-404D-AB7A-6AE2118327CD}"/>
          </ac:picMkLst>
        </pc:picChg>
      </pc:sldChg>
      <pc:sldChg chg="addSp modSp add mod">
        <pc:chgData name="Sarah Gothard" userId="0e53f415fda5f162" providerId="LiveId" clId="{50AE2F4D-4B88-44CD-8500-CBE9A03E8A5F}" dt="2020-11-02T15:16:51.137" v="61" actId="1076"/>
        <pc:sldMkLst>
          <pc:docMk/>
          <pc:sldMk cId="4000491895" sldId="267"/>
        </pc:sldMkLst>
        <pc:picChg chg="add mod">
          <ac:chgData name="Sarah Gothard" userId="0e53f415fda5f162" providerId="LiveId" clId="{50AE2F4D-4B88-44CD-8500-CBE9A03E8A5F}" dt="2020-11-02T15:16:51.137" v="61" actId="1076"/>
          <ac:picMkLst>
            <pc:docMk/>
            <pc:sldMk cId="4000491895" sldId="267"/>
            <ac:picMk id="3" creationId="{ABF966D7-79D4-4720-8B16-FE2DE0426BA4}"/>
          </ac:picMkLst>
        </pc:picChg>
      </pc:sldChg>
      <pc:sldChg chg="addSp add mod">
        <pc:chgData name="Sarah Gothard" userId="0e53f415fda5f162" providerId="LiveId" clId="{50AE2F4D-4B88-44CD-8500-CBE9A03E8A5F}" dt="2020-11-02T15:15:48.445" v="53" actId="22"/>
        <pc:sldMkLst>
          <pc:docMk/>
          <pc:sldMk cId="1567772960" sldId="268"/>
        </pc:sldMkLst>
        <pc:picChg chg="add">
          <ac:chgData name="Sarah Gothard" userId="0e53f415fda5f162" providerId="LiveId" clId="{50AE2F4D-4B88-44CD-8500-CBE9A03E8A5F}" dt="2020-11-02T15:15:48.445" v="53" actId="22"/>
          <ac:picMkLst>
            <pc:docMk/>
            <pc:sldMk cId="1567772960" sldId="268"/>
            <ac:picMk id="3" creationId="{493CA544-CA59-43D3-9068-5AE1FD9FE04C}"/>
          </ac:picMkLst>
        </pc:picChg>
      </pc:sldChg>
      <pc:sldChg chg="add del">
        <pc:chgData name="Sarah Gothard" userId="0e53f415fda5f162" providerId="LiveId" clId="{50AE2F4D-4B88-44CD-8500-CBE9A03E8A5F}" dt="2020-11-02T15:08:07.443" v="29" actId="47"/>
        <pc:sldMkLst>
          <pc:docMk/>
          <pc:sldMk cId="1650297221" sldId="269"/>
        </pc:sldMkLst>
      </pc:sldChg>
      <pc:sldChg chg="add del">
        <pc:chgData name="Sarah Gothard" userId="0e53f415fda5f162" providerId="LiveId" clId="{50AE2F4D-4B88-44CD-8500-CBE9A03E8A5F}" dt="2020-11-02T15:08:07.443" v="29" actId="47"/>
        <pc:sldMkLst>
          <pc:docMk/>
          <pc:sldMk cId="3813833792" sldId="270"/>
        </pc:sldMkLst>
      </pc:sldChg>
      <pc:sldChg chg="addSp modSp add mod">
        <pc:chgData name="Sarah Gothard" userId="0e53f415fda5f162" providerId="LiveId" clId="{50AE2F4D-4B88-44CD-8500-CBE9A03E8A5F}" dt="2020-11-02T15:14:25.442" v="44" actId="1076"/>
        <pc:sldMkLst>
          <pc:docMk/>
          <pc:sldMk cId="2760984933" sldId="271"/>
        </pc:sldMkLst>
        <pc:picChg chg="add mod">
          <ac:chgData name="Sarah Gothard" userId="0e53f415fda5f162" providerId="LiveId" clId="{50AE2F4D-4B88-44CD-8500-CBE9A03E8A5F}" dt="2020-11-02T15:14:25.442" v="44" actId="1076"/>
          <ac:picMkLst>
            <pc:docMk/>
            <pc:sldMk cId="2760984933" sldId="271"/>
            <ac:picMk id="3" creationId="{1EFD1F33-972B-4675-BA34-5208C523EFBF}"/>
          </ac:picMkLst>
        </pc:picChg>
      </pc:sldChg>
      <pc:sldChg chg="addSp delSp modSp add mod">
        <pc:chgData name="Sarah Gothard" userId="0e53f415fda5f162" providerId="LiveId" clId="{50AE2F4D-4B88-44CD-8500-CBE9A03E8A5F}" dt="2020-11-02T15:15:39.429" v="51" actId="1076"/>
        <pc:sldMkLst>
          <pc:docMk/>
          <pc:sldMk cId="3350185086" sldId="272"/>
        </pc:sldMkLst>
        <pc:picChg chg="add del">
          <ac:chgData name="Sarah Gothard" userId="0e53f415fda5f162" providerId="LiveId" clId="{50AE2F4D-4B88-44CD-8500-CBE9A03E8A5F}" dt="2020-11-02T15:14:55.027" v="46"/>
          <ac:picMkLst>
            <pc:docMk/>
            <pc:sldMk cId="3350185086" sldId="272"/>
            <ac:picMk id="3" creationId="{12F4B999-3A78-4726-AD9E-95F0AB5F052A}"/>
          </ac:picMkLst>
        </pc:picChg>
        <pc:picChg chg="add mod">
          <ac:chgData name="Sarah Gothard" userId="0e53f415fda5f162" providerId="LiveId" clId="{50AE2F4D-4B88-44CD-8500-CBE9A03E8A5F}" dt="2020-11-02T15:15:39.429" v="51" actId="1076"/>
          <ac:picMkLst>
            <pc:docMk/>
            <pc:sldMk cId="3350185086" sldId="272"/>
            <ac:picMk id="5" creationId="{77F9652E-293B-498D-B3F8-F0255E9D511C}"/>
          </ac:picMkLst>
        </pc:picChg>
      </pc:sldChg>
      <pc:sldChg chg="addSp add mod">
        <pc:chgData name="Sarah Gothard" userId="0e53f415fda5f162" providerId="LiveId" clId="{50AE2F4D-4B88-44CD-8500-CBE9A03E8A5F}" dt="2020-11-02T15:07:56.684" v="27" actId="22"/>
        <pc:sldMkLst>
          <pc:docMk/>
          <pc:sldMk cId="708160416" sldId="273"/>
        </pc:sldMkLst>
        <pc:picChg chg="add">
          <ac:chgData name="Sarah Gothard" userId="0e53f415fda5f162" providerId="LiveId" clId="{50AE2F4D-4B88-44CD-8500-CBE9A03E8A5F}" dt="2020-11-02T15:07:56.684" v="27" actId="22"/>
          <ac:picMkLst>
            <pc:docMk/>
            <pc:sldMk cId="708160416" sldId="273"/>
            <ac:picMk id="3" creationId="{D6B915FE-0799-4E13-A32B-A95B6524E49F}"/>
          </ac:picMkLst>
        </pc:picChg>
      </pc:sldChg>
      <pc:sldChg chg="addSp modSp add mod">
        <pc:chgData name="Sarah Gothard" userId="0e53f415fda5f162" providerId="LiveId" clId="{50AE2F4D-4B88-44CD-8500-CBE9A03E8A5F}" dt="2020-11-02T15:12:27.782" v="38" actId="1076"/>
        <pc:sldMkLst>
          <pc:docMk/>
          <pc:sldMk cId="2779571206" sldId="274"/>
        </pc:sldMkLst>
        <pc:picChg chg="add mod">
          <ac:chgData name="Sarah Gothard" userId="0e53f415fda5f162" providerId="LiveId" clId="{50AE2F4D-4B88-44CD-8500-CBE9A03E8A5F}" dt="2020-11-02T15:12:27.782" v="38" actId="1076"/>
          <ac:picMkLst>
            <pc:docMk/>
            <pc:sldMk cId="2779571206" sldId="274"/>
            <ac:picMk id="3" creationId="{D608188F-F585-4388-8809-3B8F0C82F322}"/>
          </ac:picMkLst>
        </pc:picChg>
      </pc:sldChg>
      <pc:sldChg chg="addSp modSp add mod">
        <pc:chgData name="Sarah Gothard" userId="0e53f415fda5f162" providerId="LiveId" clId="{50AE2F4D-4B88-44CD-8500-CBE9A03E8A5F}" dt="2020-11-02T15:16:21.847" v="56" actId="1076"/>
        <pc:sldMkLst>
          <pc:docMk/>
          <pc:sldMk cId="1003894815" sldId="275"/>
        </pc:sldMkLst>
        <pc:picChg chg="add mod">
          <ac:chgData name="Sarah Gothard" userId="0e53f415fda5f162" providerId="LiveId" clId="{50AE2F4D-4B88-44CD-8500-CBE9A03E8A5F}" dt="2020-11-02T15:16:21.847" v="56" actId="1076"/>
          <ac:picMkLst>
            <pc:docMk/>
            <pc:sldMk cId="1003894815" sldId="275"/>
            <ac:picMk id="3" creationId="{98BA2121-899A-4F0D-A5E5-4F432F1773B9}"/>
          </ac:picMkLst>
        </pc:picChg>
      </pc:sldChg>
      <pc:sldChg chg="addSp add mod">
        <pc:chgData name="Sarah Gothard" userId="0e53f415fda5f162" providerId="LiveId" clId="{50AE2F4D-4B88-44CD-8500-CBE9A03E8A5F}" dt="2020-11-02T15:15:45.888" v="52" actId="22"/>
        <pc:sldMkLst>
          <pc:docMk/>
          <pc:sldMk cId="4231871532" sldId="276"/>
        </pc:sldMkLst>
        <pc:picChg chg="add">
          <ac:chgData name="Sarah Gothard" userId="0e53f415fda5f162" providerId="LiveId" clId="{50AE2F4D-4B88-44CD-8500-CBE9A03E8A5F}" dt="2020-11-02T15:15:45.888" v="52" actId="22"/>
          <ac:picMkLst>
            <pc:docMk/>
            <pc:sldMk cId="4231871532" sldId="276"/>
            <ac:picMk id="3" creationId="{2A604167-8E59-45D4-A60B-5C0C7A7247C7}"/>
          </ac:picMkLst>
        </pc:picChg>
      </pc:sldChg>
      <pc:sldChg chg="addSp add mod">
        <pc:chgData name="Sarah Gothard" userId="0e53f415fda5f162" providerId="LiveId" clId="{50AE2F4D-4B88-44CD-8500-CBE9A03E8A5F}" dt="2020-11-02T15:08:00.730" v="28" actId="22"/>
        <pc:sldMkLst>
          <pc:docMk/>
          <pc:sldMk cId="1733522154" sldId="277"/>
        </pc:sldMkLst>
        <pc:picChg chg="add">
          <ac:chgData name="Sarah Gothard" userId="0e53f415fda5f162" providerId="LiveId" clId="{50AE2F4D-4B88-44CD-8500-CBE9A03E8A5F}" dt="2020-11-02T15:08:00.730" v="28" actId="22"/>
          <ac:picMkLst>
            <pc:docMk/>
            <pc:sldMk cId="1733522154" sldId="277"/>
            <ac:picMk id="3" creationId="{31114F38-935E-4709-BDC3-17AE2FA19A2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11/2/2020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11/2/2020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11/2/2020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11/2/2020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11/2/2020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11/2/2020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11/2/2020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11/2/2020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11/2/2020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11/2/2020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11/2/2020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11/2/2020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CE69F0-8085-4ADC-875F-CB9550CDCEDC}"/>
              </a:ext>
            </a:extLst>
          </p:cNvPr>
          <p:cNvPicPr>
            <a:picLocks noChangeAspect="1"/>
          </p:cNvPicPr>
          <p:nvPr/>
        </p:nvPicPr>
        <p:blipFill>
          <a:blip r:embed="rId3"/>
          <a:stretch>
            <a:fillRect/>
          </a:stretch>
        </p:blipFill>
        <p:spPr>
          <a:xfrm>
            <a:off x="1029929" y="2746135"/>
            <a:ext cx="10132142" cy="1365730"/>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114F38-935E-4709-BDC3-17AE2FA19A22}"/>
              </a:ext>
            </a:extLst>
          </p:cNvPr>
          <p:cNvPicPr>
            <a:picLocks noChangeAspect="1"/>
          </p:cNvPicPr>
          <p:nvPr/>
        </p:nvPicPr>
        <p:blipFill>
          <a:blip r:embed="rId2"/>
          <a:stretch>
            <a:fillRect/>
          </a:stretch>
        </p:blipFill>
        <p:spPr>
          <a:xfrm>
            <a:off x="790764" y="546126"/>
            <a:ext cx="10610472" cy="5765747"/>
          </a:xfrm>
          <a:prstGeom prst="rect">
            <a:avLst/>
          </a:prstGeom>
        </p:spPr>
      </p:pic>
    </p:spTree>
    <p:extLst>
      <p:ext uri="{BB962C8B-B14F-4D97-AF65-F5344CB8AC3E}">
        <p14:creationId xmlns:p14="http://schemas.microsoft.com/office/powerpoint/2010/main" val="173352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577A81-92CA-404D-AB7A-6AE2118327CD}"/>
              </a:ext>
            </a:extLst>
          </p:cNvPr>
          <p:cNvPicPr>
            <a:picLocks noChangeAspect="1"/>
          </p:cNvPicPr>
          <p:nvPr/>
        </p:nvPicPr>
        <p:blipFill>
          <a:blip r:embed="rId2"/>
          <a:stretch>
            <a:fillRect/>
          </a:stretch>
        </p:blipFill>
        <p:spPr>
          <a:xfrm>
            <a:off x="626808" y="780049"/>
            <a:ext cx="10913806" cy="5268202"/>
          </a:xfrm>
          <a:prstGeom prst="rect">
            <a:avLst/>
          </a:prstGeom>
        </p:spPr>
      </p:pic>
    </p:spTree>
    <p:extLst>
      <p:ext uri="{BB962C8B-B14F-4D97-AF65-F5344CB8AC3E}">
        <p14:creationId xmlns:p14="http://schemas.microsoft.com/office/powerpoint/2010/main" val="114683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F966D7-79D4-4720-8B16-FE2DE0426BA4}"/>
              </a:ext>
            </a:extLst>
          </p:cNvPr>
          <p:cNvPicPr>
            <a:picLocks noChangeAspect="1"/>
          </p:cNvPicPr>
          <p:nvPr/>
        </p:nvPicPr>
        <p:blipFill>
          <a:blip r:embed="rId2"/>
          <a:stretch>
            <a:fillRect/>
          </a:stretch>
        </p:blipFill>
        <p:spPr>
          <a:xfrm>
            <a:off x="555652" y="1931678"/>
            <a:ext cx="11056118" cy="2964943"/>
          </a:xfrm>
          <a:prstGeom prst="rect">
            <a:avLst/>
          </a:prstGeom>
        </p:spPr>
      </p:pic>
    </p:spTree>
    <p:extLst>
      <p:ext uri="{BB962C8B-B14F-4D97-AF65-F5344CB8AC3E}">
        <p14:creationId xmlns:p14="http://schemas.microsoft.com/office/powerpoint/2010/main" val="400049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93CA544-CA59-43D3-9068-5AE1FD9FE04C}"/>
              </a:ext>
            </a:extLst>
          </p:cNvPr>
          <p:cNvPicPr>
            <a:picLocks noChangeAspect="1"/>
          </p:cNvPicPr>
          <p:nvPr/>
        </p:nvPicPr>
        <p:blipFill>
          <a:blip r:embed="rId2"/>
          <a:stretch>
            <a:fillRect/>
          </a:stretch>
        </p:blipFill>
        <p:spPr>
          <a:xfrm>
            <a:off x="770603" y="580269"/>
            <a:ext cx="10650793" cy="5697461"/>
          </a:xfrm>
          <a:prstGeom prst="rect">
            <a:avLst/>
          </a:prstGeom>
        </p:spPr>
      </p:pic>
    </p:spTree>
    <p:extLst>
      <p:ext uri="{BB962C8B-B14F-4D97-AF65-F5344CB8AC3E}">
        <p14:creationId xmlns:p14="http://schemas.microsoft.com/office/powerpoint/2010/main" val="156777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DC11B8-01BE-4BFC-A55F-771FB3E6FFC3}"/>
              </a:ext>
            </a:extLst>
          </p:cNvPr>
          <p:cNvPicPr>
            <a:picLocks noChangeAspect="1"/>
          </p:cNvPicPr>
          <p:nvPr/>
        </p:nvPicPr>
        <p:blipFill>
          <a:blip r:embed="rId2"/>
          <a:stretch>
            <a:fillRect/>
          </a:stretch>
        </p:blipFill>
        <p:spPr>
          <a:xfrm>
            <a:off x="790764" y="546126"/>
            <a:ext cx="10610472" cy="5765747"/>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EC5815-DF84-4ED9-90B6-E75F7BC382B4}"/>
              </a:ext>
            </a:extLst>
          </p:cNvPr>
          <p:cNvPicPr>
            <a:picLocks noChangeAspect="1"/>
          </p:cNvPicPr>
          <p:nvPr/>
        </p:nvPicPr>
        <p:blipFill>
          <a:blip r:embed="rId2"/>
          <a:stretch>
            <a:fillRect/>
          </a:stretch>
        </p:blipFill>
        <p:spPr>
          <a:xfrm>
            <a:off x="616815" y="769293"/>
            <a:ext cx="10958370" cy="5289714"/>
          </a:xfrm>
          <a:prstGeom prst="rect">
            <a:avLst/>
          </a:prstGeom>
        </p:spPr>
      </p:pic>
    </p:spTree>
    <p:extLst>
      <p:ext uri="{BB962C8B-B14F-4D97-AF65-F5344CB8AC3E}">
        <p14:creationId xmlns:p14="http://schemas.microsoft.com/office/powerpoint/2010/main" val="408333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FD1F33-972B-4675-BA34-5208C523EFBF}"/>
              </a:ext>
            </a:extLst>
          </p:cNvPr>
          <p:cNvPicPr>
            <a:picLocks noChangeAspect="1"/>
          </p:cNvPicPr>
          <p:nvPr/>
        </p:nvPicPr>
        <p:blipFill>
          <a:blip r:embed="rId2"/>
          <a:stretch>
            <a:fillRect/>
          </a:stretch>
        </p:blipFill>
        <p:spPr>
          <a:xfrm>
            <a:off x="744795" y="1982401"/>
            <a:ext cx="10677832" cy="2863497"/>
          </a:xfrm>
          <a:prstGeom prst="rect">
            <a:avLst/>
          </a:prstGeom>
        </p:spPr>
      </p:pic>
    </p:spTree>
    <p:extLst>
      <p:ext uri="{BB962C8B-B14F-4D97-AF65-F5344CB8AC3E}">
        <p14:creationId xmlns:p14="http://schemas.microsoft.com/office/powerpoint/2010/main" val="276098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F9652E-293B-498D-B3F8-F0255E9D511C}"/>
              </a:ext>
            </a:extLst>
          </p:cNvPr>
          <p:cNvPicPr>
            <a:picLocks noChangeAspect="1"/>
          </p:cNvPicPr>
          <p:nvPr/>
        </p:nvPicPr>
        <p:blipFill>
          <a:blip r:embed="rId2"/>
          <a:stretch>
            <a:fillRect/>
          </a:stretch>
        </p:blipFill>
        <p:spPr>
          <a:xfrm>
            <a:off x="770603" y="580269"/>
            <a:ext cx="10650793" cy="5697461"/>
          </a:xfrm>
          <a:prstGeom prst="rect">
            <a:avLst/>
          </a:prstGeom>
        </p:spPr>
      </p:pic>
    </p:spTree>
    <p:extLst>
      <p:ext uri="{BB962C8B-B14F-4D97-AF65-F5344CB8AC3E}">
        <p14:creationId xmlns:p14="http://schemas.microsoft.com/office/powerpoint/2010/main" val="335018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B915FE-0799-4E13-A32B-A95B6524E49F}"/>
              </a:ext>
            </a:extLst>
          </p:cNvPr>
          <p:cNvPicPr>
            <a:picLocks noChangeAspect="1"/>
          </p:cNvPicPr>
          <p:nvPr/>
        </p:nvPicPr>
        <p:blipFill>
          <a:blip r:embed="rId2"/>
          <a:stretch>
            <a:fillRect/>
          </a:stretch>
        </p:blipFill>
        <p:spPr>
          <a:xfrm>
            <a:off x="790764" y="546126"/>
            <a:ext cx="10610472" cy="5765747"/>
          </a:xfrm>
          <a:prstGeom prst="rect">
            <a:avLst/>
          </a:prstGeom>
        </p:spPr>
      </p:pic>
    </p:spTree>
    <p:extLst>
      <p:ext uri="{BB962C8B-B14F-4D97-AF65-F5344CB8AC3E}">
        <p14:creationId xmlns:p14="http://schemas.microsoft.com/office/powerpoint/2010/main" val="70816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08188F-F585-4388-8809-3B8F0C82F322}"/>
              </a:ext>
            </a:extLst>
          </p:cNvPr>
          <p:cNvPicPr>
            <a:picLocks noChangeAspect="1"/>
          </p:cNvPicPr>
          <p:nvPr/>
        </p:nvPicPr>
        <p:blipFill>
          <a:blip r:embed="rId2"/>
          <a:stretch>
            <a:fillRect/>
          </a:stretch>
        </p:blipFill>
        <p:spPr>
          <a:xfrm>
            <a:off x="627772" y="804868"/>
            <a:ext cx="10936455" cy="5248263"/>
          </a:xfrm>
          <a:prstGeom prst="rect">
            <a:avLst/>
          </a:prstGeom>
        </p:spPr>
      </p:pic>
    </p:spTree>
    <p:extLst>
      <p:ext uri="{BB962C8B-B14F-4D97-AF65-F5344CB8AC3E}">
        <p14:creationId xmlns:p14="http://schemas.microsoft.com/office/powerpoint/2010/main" val="277957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BA2121-899A-4F0D-A5E5-4F432F1773B9}"/>
              </a:ext>
            </a:extLst>
          </p:cNvPr>
          <p:cNvPicPr>
            <a:picLocks noChangeAspect="1"/>
          </p:cNvPicPr>
          <p:nvPr/>
        </p:nvPicPr>
        <p:blipFill>
          <a:blip r:embed="rId2"/>
          <a:stretch>
            <a:fillRect/>
          </a:stretch>
        </p:blipFill>
        <p:spPr>
          <a:xfrm>
            <a:off x="678427" y="1987490"/>
            <a:ext cx="10810568" cy="2853319"/>
          </a:xfrm>
          <a:prstGeom prst="rect">
            <a:avLst/>
          </a:prstGeom>
        </p:spPr>
      </p:pic>
    </p:spTree>
    <p:extLst>
      <p:ext uri="{BB962C8B-B14F-4D97-AF65-F5344CB8AC3E}">
        <p14:creationId xmlns:p14="http://schemas.microsoft.com/office/powerpoint/2010/main" val="100389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A604167-8E59-45D4-A60B-5C0C7A7247C7}"/>
              </a:ext>
            </a:extLst>
          </p:cNvPr>
          <p:cNvPicPr>
            <a:picLocks noChangeAspect="1"/>
          </p:cNvPicPr>
          <p:nvPr/>
        </p:nvPicPr>
        <p:blipFill>
          <a:blip r:embed="rId2"/>
          <a:stretch>
            <a:fillRect/>
          </a:stretch>
        </p:blipFill>
        <p:spPr>
          <a:xfrm>
            <a:off x="770603" y="580269"/>
            <a:ext cx="10650793" cy="5697461"/>
          </a:xfrm>
          <a:prstGeom prst="rect">
            <a:avLst/>
          </a:prstGeom>
        </p:spPr>
      </p:pic>
    </p:spTree>
    <p:extLst>
      <p:ext uri="{BB962C8B-B14F-4D97-AF65-F5344CB8AC3E}">
        <p14:creationId xmlns:p14="http://schemas.microsoft.com/office/powerpoint/2010/main" val="4231871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2020-11-02T15:17:10Z</dcterms:modified>
</cp:coreProperties>
</file>