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8"/>
  </p:notesMasterIdLst>
  <p:handoutMasterIdLst>
    <p:handoutMasterId r:id="rId9"/>
  </p:handoutMasterIdLst>
  <p:sldIdLst>
    <p:sldId id="262" r:id="rId2"/>
    <p:sldId id="264" r:id="rId3"/>
    <p:sldId id="266" r:id="rId4"/>
    <p:sldId id="267" r:id="rId5"/>
    <p:sldId id="269" r:id="rId6"/>
    <p:sldId id="26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7323B-D18B-4CB5-9FED-C832E1EE8D36}" v="28" dt="2020-06-21T01:00:51.11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D8F7323B-D18B-4CB5-9FED-C832E1EE8D36}"/>
    <pc:docChg chg="undo custSel modSld sldOrd">
      <pc:chgData name="Sarah Gothard" userId="0e53f415fda5f162" providerId="LiveId" clId="{D8F7323B-D18B-4CB5-9FED-C832E1EE8D36}" dt="2020-06-21T01:01:05.940" v="54" actId="1076"/>
      <pc:docMkLst>
        <pc:docMk/>
      </pc:docMkLst>
      <pc:sldChg chg="modSp">
        <pc:chgData name="Sarah Gothard" userId="0e53f415fda5f162" providerId="LiveId" clId="{D8F7323B-D18B-4CB5-9FED-C832E1EE8D36}" dt="2020-06-15T13:50:33.126" v="11" actId="20577"/>
        <pc:sldMkLst>
          <pc:docMk/>
          <pc:sldMk cId="219344417" sldId="262"/>
        </pc:sldMkLst>
        <pc:spChg chg="mod">
          <ac:chgData name="Sarah Gothard" userId="0e53f415fda5f162" providerId="LiveId" clId="{D8F7323B-D18B-4CB5-9FED-C832E1EE8D36}" dt="2020-06-15T13:50:33.126" v="11" actId="20577"/>
          <ac:spMkLst>
            <pc:docMk/>
            <pc:sldMk cId="219344417" sldId="262"/>
            <ac:spMk id="2" creationId="{311D2B00-B72D-4A5C-82B8-17407371CFFA}"/>
          </ac:spMkLst>
        </pc:spChg>
      </pc:sldChg>
      <pc:sldChg chg="addSp delSp modSp">
        <pc:chgData name="Sarah Gothard" userId="0e53f415fda5f162" providerId="LiveId" clId="{D8F7323B-D18B-4CB5-9FED-C832E1EE8D36}" dt="2020-06-21T00:55:26.659" v="28" actId="1076"/>
        <pc:sldMkLst>
          <pc:docMk/>
          <pc:sldMk cId="795945589" sldId="264"/>
        </pc:sldMkLst>
        <pc:spChg chg="mod">
          <ac:chgData name="Sarah Gothard" userId="0e53f415fda5f162" providerId="LiveId" clId="{D8F7323B-D18B-4CB5-9FED-C832E1EE8D36}" dt="2020-06-15T13:50:38.262" v="12"/>
          <ac:spMkLst>
            <pc:docMk/>
            <pc:sldMk cId="795945589" sldId="264"/>
            <ac:spMk id="2" creationId="{311D2B00-B72D-4A5C-82B8-17407371CFFA}"/>
          </ac:spMkLst>
        </pc:spChg>
        <pc:picChg chg="add mod">
          <ac:chgData name="Sarah Gothard" userId="0e53f415fda5f162" providerId="LiveId" clId="{D8F7323B-D18B-4CB5-9FED-C832E1EE8D36}" dt="2020-06-21T00:55:26.659" v="28" actId="1076"/>
          <ac:picMkLst>
            <pc:docMk/>
            <pc:sldMk cId="795945589" sldId="264"/>
            <ac:picMk id="3" creationId="{8BFBF5DA-A89E-45A8-A294-61C769D2CFA7}"/>
          </ac:picMkLst>
        </pc:picChg>
        <pc:picChg chg="del">
          <ac:chgData name="Sarah Gothard" userId="0e53f415fda5f162" providerId="LiveId" clId="{D8F7323B-D18B-4CB5-9FED-C832E1EE8D36}" dt="2020-06-21T00:53:42.086" v="17" actId="478"/>
          <ac:picMkLst>
            <pc:docMk/>
            <pc:sldMk cId="795945589" sldId="264"/>
            <ac:picMk id="7" creationId="{A15B69C1-7227-4EC7-A1AD-21B5F1C89189}"/>
          </ac:picMkLst>
        </pc:picChg>
      </pc:sldChg>
      <pc:sldChg chg="addSp delSp modSp">
        <pc:chgData name="Sarah Gothard" userId="0e53f415fda5f162" providerId="LiveId" clId="{D8F7323B-D18B-4CB5-9FED-C832E1EE8D36}" dt="2020-06-21T00:55:16.859" v="26" actId="1076"/>
        <pc:sldMkLst>
          <pc:docMk/>
          <pc:sldMk cId="3216467994" sldId="266"/>
        </pc:sldMkLst>
        <pc:spChg chg="mod">
          <ac:chgData name="Sarah Gothard" userId="0e53f415fda5f162" providerId="LiveId" clId="{D8F7323B-D18B-4CB5-9FED-C832E1EE8D36}" dt="2020-06-15T13:50:41.941" v="13"/>
          <ac:spMkLst>
            <pc:docMk/>
            <pc:sldMk cId="3216467994" sldId="266"/>
            <ac:spMk id="2" creationId="{311D2B00-B72D-4A5C-82B8-17407371CFFA}"/>
          </ac:spMkLst>
        </pc:spChg>
        <pc:picChg chg="del">
          <ac:chgData name="Sarah Gothard" userId="0e53f415fda5f162" providerId="LiveId" clId="{D8F7323B-D18B-4CB5-9FED-C832E1EE8D36}" dt="2020-06-21T00:53:53.574" v="21" actId="478"/>
          <ac:picMkLst>
            <pc:docMk/>
            <pc:sldMk cId="3216467994" sldId="266"/>
            <ac:picMk id="3" creationId="{DA564646-06D9-4BBD-8F83-45BBCC612DF2}"/>
          </ac:picMkLst>
        </pc:picChg>
        <pc:picChg chg="add mod">
          <ac:chgData name="Sarah Gothard" userId="0e53f415fda5f162" providerId="LiveId" clId="{D8F7323B-D18B-4CB5-9FED-C832E1EE8D36}" dt="2020-06-21T00:55:16.859" v="26" actId="1076"/>
          <ac:picMkLst>
            <pc:docMk/>
            <pc:sldMk cId="3216467994" sldId="266"/>
            <ac:picMk id="5" creationId="{08B983EC-C949-4FD4-81FE-D236B54BE37F}"/>
          </ac:picMkLst>
        </pc:picChg>
      </pc:sldChg>
      <pc:sldChg chg="addSp delSp modSp">
        <pc:chgData name="Sarah Gothard" userId="0e53f415fda5f162" providerId="LiveId" clId="{D8F7323B-D18B-4CB5-9FED-C832E1EE8D36}" dt="2020-06-21T00:57:08.738" v="32" actId="1076"/>
        <pc:sldMkLst>
          <pc:docMk/>
          <pc:sldMk cId="419152008" sldId="267"/>
        </pc:sldMkLst>
        <pc:spChg chg="mod">
          <ac:chgData name="Sarah Gothard" userId="0e53f415fda5f162" providerId="LiveId" clId="{D8F7323B-D18B-4CB5-9FED-C832E1EE8D36}" dt="2020-06-15T13:50:45.249" v="14"/>
          <ac:spMkLst>
            <pc:docMk/>
            <pc:sldMk cId="419152008" sldId="267"/>
            <ac:spMk id="2" creationId="{311D2B00-B72D-4A5C-82B8-17407371CFFA}"/>
          </ac:spMkLst>
        </pc:spChg>
        <pc:picChg chg="add mod">
          <ac:chgData name="Sarah Gothard" userId="0e53f415fda5f162" providerId="LiveId" clId="{D8F7323B-D18B-4CB5-9FED-C832E1EE8D36}" dt="2020-06-21T00:57:08.738" v="32" actId="1076"/>
          <ac:picMkLst>
            <pc:docMk/>
            <pc:sldMk cId="419152008" sldId="267"/>
            <ac:picMk id="3" creationId="{2147F865-0048-48E9-A958-C487F8C9F1C8}"/>
          </ac:picMkLst>
        </pc:picChg>
        <pc:picChg chg="del">
          <ac:chgData name="Sarah Gothard" userId="0e53f415fda5f162" providerId="LiveId" clId="{D8F7323B-D18B-4CB5-9FED-C832E1EE8D36}" dt="2020-06-21T00:55:30.692" v="29" actId="478"/>
          <ac:picMkLst>
            <pc:docMk/>
            <pc:sldMk cId="419152008" sldId="267"/>
            <ac:picMk id="5" creationId="{72CD1C28-DE4B-4436-A90C-134EB20364B2}"/>
          </ac:picMkLst>
        </pc:picChg>
      </pc:sldChg>
      <pc:sldChg chg="addSp delSp modSp">
        <pc:chgData name="Sarah Gothard" userId="0e53f415fda5f162" providerId="LiveId" clId="{D8F7323B-D18B-4CB5-9FED-C832E1EE8D36}" dt="2020-06-21T00:59:52.627" v="48" actId="1076"/>
        <pc:sldMkLst>
          <pc:docMk/>
          <pc:sldMk cId="1773909108" sldId="268"/>
        </pc:sldMkLst>
        <pc:spChg chg="mod">
          <ac:chgData name="Sarah Gothard" userId="0e53f415fda5f162" providerId="LiveId" clId="{D8F7323B-D18B-4CB5-9FED-C832E1EE8D36}" dt="2020-06-15T13:50:48.358" v="15"/>
          <ac:spMkLst>
            <pc:docMk/>
            <pc:sldMk cId="1773909108" sldId="268"/>
            <ac:spMk id="2" creationId="{311D2B00-B72D-4A5C-82B8-17407371CFFA}"/>
          </ac:spMkLst>
        </pc:spChg>
        <pc:picChg chg="del">
          <ac:chgData name="Sarah Gothard" userId="0e53f415fda5f162" providerId="LiveId" clId="{D8F7323B-D18B-4CB5-9FED-C832E1EE8D36}" dt="2020-06-21T00:57:13.817" v="33" actId="478"/>
          <ac:picMkLst>
            <pc:docMk/>
            <pc:sldMk cId="1773909108" sldId="268"/>
            <ac:picMk id="3" creationId="{D7B644A8-DF73-462C-98B1-406842F02527}"/>
          </ac:picMkLst>
        </pc:picChg>
        <pc:picChg chg="add del mod">
          <ac:chgData name="Sarah Gothard" userId="0e53f415fda5f162" providerId="LiveId" clId="{D8F7323B-D18B-4CB5-9FED-C832E1EE8D36}" dt="2020-06-21T00:59:44.420" v="45" actId="478"/>
          <ac:picMkLst>
            <pc:docMk/>
            <pc:sldMk cId="1773909108" sldId="268"/>
            <ac:picMk id="5" creationId="{8CB3FE53-2780-4905-A88C-1A242933B950}"/>
          </ac:picMkLst>
        </pc:picChg>
        <pc:picChg chg="add mod">
          <ac:chgData name="Sarah Gothard" userId="0e53f415fda5f162" providerId="LiveId" clId="{D8F7323B-D18B-4CB5-9FED-C832E1EE8D36}" dt="2020-06-21T00:59:52.627" v="48" actId="1076"/>
          <ac:picMkLst>
            <pc:docMk/>
            <pc:sldMk cId="1773909108" sldId="268"/>
            <ac:picMk id="6" creationId="{80EF1DA6-BD81-4D3A-A984-9E45C98332DB}"/>
          </ac:picMkLst>
        </pc:picChg>
      </pc:sldChg>
      <pc:sldChg chg="addSp delSp modSp ord">
        <pc:chgData name="Sarah Gothard" userId="0e53f415fda5f162" providerId="LiveId" clId="{D8F7323B-D18B-4CB5-9FED-C832E1EE8D36}" dt="2020-06-21T01:01:05.940" v="54" actId="1076"/>
        <pc:sldMkLst>
          <pc:docMk/>
          <pc:sldMk cId="3120713823" sldId="269"/>
        </pc:sldMkLst>
        <pc:spChg chg="mod">
          <ac:chgData name="Sarah Gothard" userId="0e53f415fda5f162" providerId="LiveId" clId="{D8F7323B-D18B-4CB5-9FED-C832E1EE8D36}" dt="2020-06-15T13:50:51.571" v="16"/>
          <ac:spMkLst>
            <pc:docMk/>
            <pc:sldMk cId="3120713823" sldId="269"/>
            <ac:spMk id="2" creationId="{311D2B00-B72D-4A5C-82B8-17407371CFFA}"/>
          </ac:spMkLst>
        </pc:spChg>
        <pc:picChg chg="add del">
          <ac:chgData name="Sarah Gothard" userId="0e53f415fda5f162" providerId="LiveId" clId="{D8F7323B-D18B-4CB5-9FED-C832E1EE8D36}" dt="2020-06-21T00:58:58.505" v="43" actId="478"/>
          <ac:picMkLst>
            <pc:docMk/>
            <pc:sldMk cId="3120713823" sldId="269"/>
            <ac:picMk id="3" creationId="{9D988B06-A476-472F-B4AC-2A2192E6D46F}"/>
          </ac:picMkLst>
        </pc:picChg>
        <pc:picChg chg="add mod">
          <ac:chgData name="Sarah Gothard" userId="0e53f415fda5f162" providerId="LiveId" clId="{D8F7323B-D18B-4CB5-9FED-C832E1EE8D36}" dt="2020-06-21T01:01:05.940" v="54" actId="1076"/>
          <ac:picMkLst>
            <pc:docMk/>
            <pc:sldMk cId="3120713823" sldId="269"/>
            <ac:picMk id="5" creationId="{09156B47-55EB-432F-B662-E7758EDC66EC}"/>
          </ac:picMkLst>
        </pc:picChg>
      </pc:sldChg>
    </pc:docChg>
  </pc:docChgLst>
  <pc:docChgLst>
    <pc:chgData name="Sarah Gothard" userId="0e53f415fda5f162" providerId="LiveId" clId="{2547B5B6-42CC-4679-8ACB-A433E947F81B}"/>
    <pc:docChg chg="undo custSel addSld delSld modSld">
      <pc:chgData name="Sarah Gothard" userId="0e53f415fda5f162" providerId="LiveId" clId="{2547B5B6-42CC-4679-8ACB-A433E947F81B}" dt="2020-06-15T13:32:25.487" v="62" actId="2696"/>
      <pc:docMkLst>
        <pc:docMk/>
      </pc:docMkLst>
      <pc:sldChg chg="addSp delSp modSp">
        <pc:chgData name="Sarah Gothard" userId="0e53f415fda5f162" providerId="LiveId" clId="{2547B5B6-42CC-4679-8ACB-A433E947F81B}" dt="2020-06-15T13:27:54.682" v="12" actId="1076"/>
        <pc:sldMkLst>
          <pc:docMk/>
          <pc:sldMk cId="219344417" sldId="262"/>
        </pc:sldMkLst>
        <pc:picChg chg="del">
          <ac:chgData name="Sarah Gothard" userId="0e53f415fda5f162" providerId="LiveId" clId="{2547B5B6-42CC-4679-8ACB-A433E947F81B}" dt="2020-06-15T13:25:41.988" v="0" actId="478"/>
          <ac:picMkLst>
            <pc:docMk/>
            <pc:sldMk cId="219344417" sldId="262"/>
            <ac:picMk id="3" creationId="{33B180C2-C507-4A0C-930B-B98DC4C4D5B1}"/>
          </ac:picMkLst>
        </pc:picChg>
        <pc:picChg chg="add mod">
          <ac:chgData name="Sarah Gothard" userId="0e53f415fda5f162" providerId="LiveId" clId="{2547B5B6-42CC-4679-8ACB-A433E947F81B}" dt="2020-06-15T13:27:54.682" v="12" actId="1076"/>
          <ac:picMkLst>
            <pc:docMk/>
            <pc:sldMk cId="219344417" sldId="262"/>
            <ac:picMk id="5" creationId="{E1467926-5E61-4237-8002-946202978B1F}"/>
          </ac:picMkLst>
        </pc:picChg>
      </pc:sldChg>
      <pc:sldChg chg="addSp delSp modSp">
        <pc:chgData name="Sarah Gothard" userId="0e53f415fda5f162" providerId="LiveId" clId="{2547B5B6-42CC-4679-8ACB-A433E947F81B}" dt="2020-06-15T13:29:15.594" v="36" actId="1076"/>
        <pc:sldMkLst>
          <pc:docMk/>
          <pc:sldMk cId="795945589" sldId="264"/>
        </pc:sldMkLst>
        <pc:picChg chg="del">
          <ac:chgData name="Sarah Gothard" userId="0e53f415fda5f162" providerId="LiveId" clId="{2547B5B6-42CC-4679-8ACB-A433E947F81B}" dt="2020-06-15T13:25:43.379" v="1" actId="478"/>
          <ac:picMkLst>
            <pc:docMk/>
            <pc:sldMk cId="795945589" sldId="264"/>
            <ac:picMk id="3" creationId="{F88B1F38-C259-4137-BD4C-06C3B78A3EF6}"/>
          </ac:picMkLst>
        </pc:picChg>
        <pc:picChg chg="add del mod">
          <ac:chgData name="Sarah Gothard" userId="0e53f415fda5f162" providerId="LiveId" clId="{2547B5B6-42CC-4679-8ACB-A433E947F81B}" dt="2020-06-15T13:28:30.235" v="23"/>
          <ac:picMkLst>
            <pc:docMk/>
            <pc:sldMk cId="795945589" sldId="264"/>
            <ac:picMk id="5" creationId="{7E19DB3A-EA70-45EC-9E73-7995F5E135FC}"/>
          </ac:picMkLst>
        </pc:picChg>
        <pc:picChg chg="add del mod">
          <ac:chgData name="Sarah Gothard" userId="0e53f415fda5f162" providerId="LiveId" clId="{2547B5B6-42CC-4679-8ACB-A433E947F81B}" dt="2020-06-15T13:29:02.942" v="33"/>
          <ac:picMkLst>
            <pc:docMk/>
            <pc:sldMk cId="795945589" sldId="264"/>
            <ac:picMk id="6" creationId="{366143FC-BD0A-44A7-A137-654712009B52}"/>
          </ac:picMkLst>
        </pc:picChg>
        <pc:picChg chg="add mod">
          <ac:chgData name="Sarah Gothard" userId="0e53f415fda5f162" providerId="LiveId" clId="{2547B5B6-42CC-4679-8ACB-A433E947F81B}" dt="2020-06-15T13:29:15.594" v="36" actId="1076"/>
          <ac:picMkLst>
            <pc:docMk/>
            <pc:sldMk cId="795945589" sldId="264"/>
            <ac:picMk id="7" creationId="{A15B69C1-7227-4EC7-A1AD-21B5F1C89189}"/>
          </ac:picMkLst>
        </pc:picChg>
      </pc:sldChg>
      <pc:sldChg chg="delSp del">
        <pc:chgData name="Sarah Gothard" userId="0e53f415fda5f162" providerId="LiveId" clId="{2547B5B6-42CC-4679-8ACB-A433E947F81B}" dt="2020-06-15T13:32:24.927" v="61" actId="2696"/>
        <pc:sldMkLst>
          <pc:docMk/>
          <pc:sldMk cId="3367445047" sldId="265"/>
        </pc:sldMkLst>
        <pc:picChg chg="del">
          <ac:chgData name="Sarah Gothard" userId="0e53f415fda5f162" providerId="LiveId" clId="{2547B5B6-42CC-4679-8ACB-A433E947F81B}" dt="2020-06-15T13:25:44.784" v="2" actId="478"/>
          <ac:picMkLst>
            <pc:docMk/>
            <pc:sldMk cId="3367445047" sldId="265"/>
            <ac:picMk id="3" creationId="{35A980E8-9B11-496E-B9FE-1DD536D4139B}"/>
          </ac:picMkLst>
        </pc:picChg>
      </pc:sldChg>
      <pc:sldChg chg="del">
        <pc:chgData name="Sarah Gothard" userId="0e53f415fda5f162" providerId="LiveId" clId="{2547B5B6-42CC-4679-8ACB-A433E947F81B}" dt="2020-06-15T13:25:47.597" v="3" actId="2696"/>
        <pc:sldMkLst>
          <pc:docMk/>
          <pc:sldMk cId="1031384343" sldId="266"/>
        </pc:sldMkLst>
      </pc:sldChg>
      <pc:sldChg chg="addSp modSp add">
        <pc:chgData name="Sarah Gothard" userId="0e53f415fda5f162" providerId="LiveId" clId="{2547B5B6-42CC-4679-8ACB-A433E947F81B}" dt="2020-06-15T13:29:42.063" v="41" actId="1076"/>
        <pc:sldMkLst>
          <pc:docMk/>
          <pc:sldMk cId="3216467994" sldId="266"/>
        </pc:sldMkLst>
        <pc:picChg chg="add mod">
          <ac:chgData name="Sarah Gothard" userId="0e53f415fda5f162" providerId="LiveId" clId="{2547B5B6-42CC-4679-8ACB-A433E947F81B}" dt="2020-06-15T13:29:42.063" v="41" actId="1076"/>
          <ac:picMkLst>
            <pc:docMk/>
            <pc:sldMk cId="3216467994" sldId="266"/>
            <ac:picMk id="3" creationId="{DA564646-06D9-4BBD-8F83-45BBCC612DF2}"/>
          </ac:picMkLst>
        </pc:picChg>
      </pc:sldChg>
      <pc:sldChg chg="addSp delSp modSp add">
        <pc:chgData name="Sarah Gothard" userId="0e53f415fda5f162" providerId="LiveId" clId="{2547B5B6-42CC-4679-8ACB-A433E947F81B}" dt="2020-06-15T13:30:31.589" v="50" actId="1076"/>
        <pc:sldMkLst>
          <pc:docMk/>
          <pc:sldMk cId="419152008" sldId="267"/>
        </pc:sldMkLst>
        <pc:picChg chg="add del mod">
          <ac:chgData name="Sarah Gothard" userId="0e53f415fda5f162" providerId="LiveId" clId="{2547B5B6-42CC-4679-8ACB-A433E947F81B}" dt="2020-06-15T13:30:22.879" v="45" actId="478"/>
          <ac:picMkLst>
            <pc:docMk/>
            <pc:sldMk cId="419152008" sldId="267"/>
            <ac:picMk id="3" creationId="{B8312BA5-BB7C-424C-94E0-422F7B1E7CE2}"/>
          </ac:picMkLst>
        </pc:picChg>
        <pc:picChg chg="add mod">
          <ac:chgData name="Sarah Gothard" userId="0e53f415fda5f162" providerId="LiveId" clId="{2547B5B6-42CC-4679-8ACB-A433E947F81B}" dt="2020-06-15T13:30:31.589" v="50" actId="1076"/>
          <ac:picMkLst>
            <pc:docMk/>
            <pc:sldMk cId="419152008" sldId="267"/>
            <ac:picMk id="5" creationId="{72CD1C28-DE4B-4436-A90C-134EB20364B2}"/>
          </ac:picMkLst>
        </pc:picChg>
      </pc:sldChg>
      <pc:sldChg chg="del">
        <pc:chgData name="Sarah Gothard" userId="0e53f415fda5f162" providerId="LiveId" clId="{2547B5B6-42CC-4679-8ACB-A433E947F81B}" dt="2020-06-15T13:25:47.616" v="4" actId="2696"/>
        <pc:sldMkLst>
          <pc:docMk/>
          <pc:sldMk cId="3895102465" sldId="267"/>
        </pc:sldMkLst>
      </pc:sldChg>
      <pc:sldChg chg="addSp modSp add">
        <pc:chgData name="Sarah Gothard" userId="0e53f415fda5f162" providerId="LiveId" clId="{2547B5B6-42CC-4679-8ACB-A433E947F81B}" dt="2020-06-15T13:32:20.075" v="60" actId="1076"/>
        <pc:sldMkLst>
          <pc:docMk/>
          <pc:sldMk cId="1773909108" sldId="268"/>
        </pc:sldMkLst>
        <pc:picChg chg="add mod">
          <ac:chgData name="Sarah Gothard" userId="0e53f415fda5f162" providerId="LiveId" clId="{2547B5B6-42CC-4679-8ACB-A433E947F81B}" dt="2020-06-15T13:32:20.075" v="60" actId="1076"/>
          <ac:picMkLst>
            <pc:docMk/>
            <pc:sldMk cId="1773909108" sldId="268"/>
            <ac:picMk id="3" creationId="{D7B644A8-DF73-462C-98B1-406842F02527}"/>
          </ac:picMkLst>
        </pc:picChg>
      </pc:sldChg>
      <pc:sldChg chg="del">
        <pc:chgData name="Sarah Gothard" userId="0e53f415fda5f162" providerId="LiveId" clId="{2547B5B6-42CC-4679-8ACB-A433E947F81B}" dt="2020-06-15T13:25:47.625" v="5" actId="2696"/>
        <pc:sldMkLst>
          <pc:docMk/>
          <pc:sldMk cId="4285250231" sldId="268"/>
        </pc:sldMkLst>
      </pc:sldChg>
      <pc:sldChg chg="del">
        <pc:chgData name="Sarah Gothard" userId="0e53f415fda5f162" providerId="LiveId" clId="{2547B5B6-42CC-4679-8ACB-A433E947F81B}" dt="2020-06-15T13:25:47.642" v="7" actId="2696"/>
        <pc:sldMkLst>
          <pc:docMk/>
          <pc:sldMk cId="2723824093" sldId="269"/>
        </pc:sldMkLst>
      </pc:sldChg>
      <pc:sldChg chg="addSp modSp add">
        <pc:chgData name="Sarah Gothard" userId="0e53f415fda5f162" providerId="LiveId" clId="{2547B5B6-42CC-4679-8ACB-A433E947F81B}" dt="2020-06-15T13:32:11.585" v="58" actId="1076"/>
        <pc:sldMkLst>
          <pc:docMk/>
          <pc:sldMk cId="3120713823" sldId="269"/>
        </pc:sldMkLst>
        <pc:picChg chg="add mod">
          <ac:chgData name="Sarah Gothard" userId="0e53f415fda5f162" providerId="LiveId" clId="{2547B5B6-42CC-4679-8ACB-A433E947F81B}" dt="2020-06-15T13:32:11.585" v="58" actId="1076"/>
          <ac:picMkLst>
            <pc:docMk/>
            <pc:sldMk cId="3120713823" sldId="269"/>
            <ac:picMk id="3" creationId="{9D988B06-A476-472F-B4AC-2A2192E6D46F}"/>
          </ac:picMkLst>
        </pc:picChg>
      </pc:sldChg>
      <pc:sldChg chg="del">
        <pc:chgData name="Sarah Gothard" userId="0e53f415fda5f162" providerId="LiveId" clId="{2547B5B6-42CC-4679-8ACB-A433E947F81B}" dt="2020-06-15T13:25:47.634" v="6" actId="2696"/>
        <pc:sldMkLst>
          <pc:docMk/>
          <pc:sldMk cId="1255962070" sldId="270"/>
        </pc:sldMkLst>
      </pc:sldChg>
      <pc:sldChg chg="add del">
        <pc:chgData name="Sarah Gothard" userId="0e53f415fda5f162" providerId="LiveId" clId="{2547B5B6-42CC-4679-8ACB-A433E947F81B}" dt="2020-06-15T13:32:25.487" v="62" actId="2696"/>
        <pc:sldMkLst>
          <pc:docMk/>
          <pc:sldMk cId="3999406336" sldId="270"/>
        </pc:sldMkLst>
      </pc:sldChg>
      <pc:sldChg chg="del">
        <pc:chgData name="Sarah Gothard" userId="0e53f415fda5f162" providerId="LiveId" clId="{2547B5B6-42CC-4679-8ACB-A433E947F81B}" dt="2020-06-15T13:25:47.647" v="8" actId="2696"/>
        <pc:sldMkLst>
          <pc:docMk/>
          <pc:sldMk cId="1618098059" sldId="271"/>
        </pc:sldMkLst>
      </pc:sldChg>
      <pc:sldChg chg="del">
        <pc:chgData name="Sarah Gothard" userId="0e53f415fda5f162" providerId="LiveId" clId="{2547B5B6-42CC-4679-8ACB-A433E947F81B}" dt="2020-06-15T13:25:47.652" v="9" actId="2696"/>
        <pc:sldMkLst>
          <pc:docMk/>
          <pc:sldMk cId="2207862329"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6/20/2020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6/20/2020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6/20/2020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6/20/2020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6/20/2020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6/20/2020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6/20/2020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6/20/2020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6/20/2020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6/20/2020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6/20/2020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6/20/2020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6/20/2020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6/20/2020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6/20/2020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6/20/2020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6/20/2020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6/20/2020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Lisa Rushing</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467926-5E61-4237-8002-946202978B1F}"/>
              </a:ext>
            </a:extLst>
          </p:cNvPr>
          <p:cNvPicPr>
            <a:picLocks noChangeAspect="1"/>
          </p:cNvPicPr>
          <p:nvPr/>
        </p:nvPicPr>
        <p:blipFill>
          <a:blip r:embed="rId3"/>
          <a:stretch>
            <a:fillRect/>
          </a:stretch>
        </p:blipFill>
        <p:spPr>
          <a:xfrm>
            <a:off x="818537" y="2388598"/>
            <a:ext cx="10530348" cy="2080803"/>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Lisa Rushing</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FBF5DA-A89E-45A8-A294-61C769D2CFA7}"/>
              </a:ext>
            </a:extLst>
          </p:cNvPr>
          <p:cNvPicPr>
            <a:picLocks noChangeAspect="1"/>
          </p:cNvPicPr>
          <p:nvPr/>
        </p:nvPicPr>
        <p:blipFill>
          <a:blip r:embed="rId2"/>
          <a:stretch>
            <a:fillRect/>
          </a:stretch>
        </p:blipFill>
        <p:spPr>
          <a:xfrm>
            <a:off x="1128251" y="652389"/>
            <a:ext cx="9935497" cy="5553221"/>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Lisa Rushing</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B983EC-C949-4FD4-81FE-D236B54BE37F}"/>
              </a:ext>
            </a:extLst>
          </p:cNvPr>
          <p:cNvPicPr>
            <a:picLocks noChangeAspect="1"/>
          </p:cNvPicPr>
          <p:nvPr/>
        </p:nvPicPr>
        <p:blipFill>
          <a:blip r:embed="rId2"/>
          <a:stretch>
            <a:fillRect/>
          </a:stretch>
        </p:blipFill>
        <p:spPr>
          <a:xfrm>
            <a:off x="1006579" y="705909"/>
            <a:ext cx="10154264" cy="5446181"/>
          </a:xfrm>
          <a:prstGeom prst="rect">
            <a:avLst/>
          </a:prstGeom>
        </p:spPr>
      </p:pic>
    </p:spTree>
    <p:extLst>
      <p:ext uri="{BB962C8B-B14F-4D97-AF65-F5344CB8AC3E}">
        <p14:creationId xmlns:p14="http://schemas.microsoft.com/office/powerpoint/2010/main" val="321646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Lisa Rushing</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47F865-0048-48E9-A958-C487F8C9F1C8}"/>
              </a:ext>
            </a:extLst>
          </p:cNvPr>
          <p:cNvPicPr>
            <a:picLocks noChangeAspect="1"/>
          </p:cNvPicPr>
          <p:nvPr/>
        </p:nvPicPr>
        <p:blipFill>
          <a:blip r:embed="rId2"/>
          <a:stretch>
            <a:fillRect/>
          </a:stretch>
        </p:blipFill>
        <p:spPr>
          <a:xfrm>
            <a:off x="693175" y="1215329"/>
            <a:ext cx="10781071" cy="4397641"/>
          </a:xfrm>
          <a:prstGeom prst="rect">
            <a:avLst/>
          </a:prstGeom>
        </p:spPr>
      </p:pic>
    </p:spTree>
    <p:extLst>
      <p:ext uri="{BB962C8B-B14F-4D97-AF65-F5344CB8AC3E}">
        <p14:creationId xmlns:p14="http://schemas.microsoft.com/office/powerpoint/2010/main" val="41915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Lisa Rushing</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156B47-55EB-432F-B662-E7758EDC66EC}"/>
              </a:ext>
            </a:extLst>
          </p:cNvPr>
          <p:cNvPicPr>
            <a:picLocks noChangeAspect="1"/>
          </p:cNvPicPr>
          <p:nvPr/>
        </p:nvPicPr>
        <p:blipFill>
          <a:blip r:embed="rId2"/>
          <a:stretch>
            <a:fillRect/>
          </a:stretch>
        </p:blipFill>
        <p:spPr>
          <a:xfrm>
            <a:off x="924182" y="560229"/>
            <a:ext cx="10343635" cy="5737542"/>
          </a:xfrm>
          <a:prstGeom prst="rect">
            <a:avLst/>
          </a:prstGeom>
        </p:spPr>
      </p:pic>
    </p:spTree>
    <p:extLst>
      <p:ext uri="{BB962C8B-B14F-4D97-AF65-F5344CB8AC3E}">
        <p14:creationId xmlns:p14="http://schemas.microsoft.com/office/powerpoint/2010/main" val="312071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Lisa Rushing</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0EF1DA6-BD81-4D3A-A984-9E45C98332DB}"/>
              </a:ext>
            </a:extLst>
          </p:cNvPr>
          <p:cNvPicPr>
            <a:picLocks noChangeAspect="1"/>
          </p:cNvPicPr>
          <p:nvPr/>
        </p:nvPicPr>
        <p:blipFill>
          <a:blip r:embed="rId2"/>
          <a:stretch>
            <a:fillRect/>
          </a:stretch>
        </p:blipFill>
        <p:spPr>
          <a:xfrm>
            <a:off x="626808" y="1065024"/>
            <a:ext cx="10913806" cy="4698251"/>
          </a:xfrm>
          <a:prstGeom prst="rect">
            <a:avLst/>
          </a:prstGeom>
        </p:spPr>
      </p:pic>
    </p:spTree>
    <p:extLst>
      <p:ext uri="{BB962C8B-B14F-4D97-AF65-F5344CB8AC3E}">
        <p14:creationId xmlns:p14="http://schemas.microsoft.com/office/powerpoint/2010/main" val="1773909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55</Words>
  <Application>Microsoft Office PowerPoint</Application>
  <PresentationFormat>Widescreen</PresentationFormat>
  <Paragraphs>8</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2020-06-21T01:01:09Z</dcterms:modified>
</cp:coreProperties>
</file>