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9"/>
  </p:notesMasterIdLst>
  <p:handoutMasterIdLst>
    <p:handoutMasterId r:id="rId20"/>
  </p:handoutMasterIdLst>
  <p:sldIdLst>
    <p:sldId id="262"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63BF7E-F1A5-4561-92B9-94A2AD21AA69}" v="33" dt="2020-10-14T18:07:14.15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43" d="100"/>
          <a:sy n="43" d="100"/>
        </p:scale>
        <p:origin x="48" y="54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863BF7E-F1A5-4561-92B9-94A2AD21AA69}"/>
    <pc:docChg chg="undo custSel addSld modSld">
      <pc:chgData name="Sarah Gothard" userId="0e53f415fda5f162" providerId="LiveId" clId="{E863BF7E-F1A5-4561-92B9-94A2AD21AA69}" dt="2020-10-14T18:07:15.997" v="66" actId="27614"/>
      <pc:docMkLst>
        <pc:docMk/>
      </pc:docMkLst>
      <pc:sldChg chg="addSp delSp modSp mod">
        <pc:chgData name="Sarah Gothard" userId="0e53f415fda5f162" providerId="LiveId" clId="{E863BF7E-F1A5-4561-92B9-94A2AD21AA69}" dt="2020-10-14T18:05:24.190" v="22" actId="962"/>
        <pc:sldMkLst>
          <pc:docMk/>
          <pc:sldMk cId="219344417" sldId="262"/>
        </pc:sldMkLst>
        <pc:spChg chg="mod">
          <ac:chgData name="Sarah Gothard" userId="0e53f415fda5f162" providerId="LiveId" clId="{E863BF7E-F1A5-4561-92B9-94A2AD21AA69}" dt="2020-10-14T18:04:40.603" v="1" actId="27636"/>
          <ac:spMkLst>
            <pc:docMk/>
            <pc:sldMk cId="219344417" sldId="262"/>
            <ac:spMk id="2" creationId="{311D2B00-B72D-4A5C-82B8-17407371CFFA}"/>
          </ac:spMkLst>
        </pc:spChg>
        <pc:spChg chg="del">
          <ac:chgData name="Sarah Gothard" userId="0e53f415fda5f162" providerId="LiveId" clId="{E863BF7E-F1A5-4561-92B9-94A2AD21AA69}" dt="2020-10-14T18:04:43.416" v="2" actId="478"/>
          <ac:spMkLst>
            <pc:docMk/>
            <pc:sldMk cId="219344417" sldId="262"/>
            <ac:spMk id="5" creationId="{51758FCC-16BE-4944-BAEA-A6F5B0DD3660}"/>
          </ac:spMkLst>
        </pc:spChg>
        <pc:picChg chg="add mod">
          <ac:chgData name="Sarah Gothard" userId="0e53f415fda5f162" providerId="LiveId" clId="{E863BF7E-F1A5-4561-92B9-94A2AD21AA69}" dt="2020-10-14T18:05:24.190" v="22" actId="962"/>
          <ac:picMkLst>
            <pc:docMk/>
            <pc:sldMk cId="219344417" sldId="262"/>
            <ac:picMk id="6" creationId="{2BDF9B23-34A7-4655-8F58-F5CFA7F9265E}"/>
          </ac:picMkLst>
        </pc:picChg>
      </pc:sldChg>
      <pc:sldChg chg="addSp delSp modSp mod">
        <pc:chgData name="Sarah Gothard" userId="0e53f415fda5f162" providerId="LiveId" clId="{E863BF7E-F1A5-4561-92B9-94A2AD21AA69}" dt="2020-10-14T18:05:52.139" v="31" actId="14100"/>
        <pc:sldMkLst>
          <pc:docMk/>
          <pc:sldMk cId="795945589" sldId="264"/>
        </pc:sldMkLst>
        <pc:spChg chg="del">
          <ac:chgData name="Sarah Gothard" userId="0e53f415fda5f162" providerId="LiveId" clId="{E863BF7E-F1A5-4561-92B9-94A2AD21AA69}" dt="2020-10-14T18:05:12.035" v="3" actId="478"/>
          <ac:spMkLst>
            <pc:docMk/>
            <pc:sldMk cId="795945589" sldId="264"/>
            <ac:spMk id="2" creationId="{311D2B00-B72D-4A5C-82B8-17407371CFFA}"/>
          </ac:spMkLst>
        </pc:spChg>
        <pc:spChg chg="add mod">
          <ac:chgData name="Sarah Gothard" userId="0e53f415fda5f162" providerId="LiveId" clId="{E863BF7E-F1A5-4561-92B9-94A2AD21AA69}" dt="2020-10-14T18:05:12.332" v="4"/>
          <ac:spMkLst>
            <pc:docMk/>
            <pc:sldMk cId="795945589" sldId="264"/>
            <ac:spMk id="5" creationId="{3B8634D1-98B9-499C-B240-2453B401F701}"/>
          </ac:spMkLst>
        </pc:spChg>
        <pc:picChg chg="add mod ord">
          <ac:chgData name="Sarah Gothard" userId="0e53f415fda5f162" providerId="LiveId" clId="{E863BF7E-F1A5-4561-92B9-94A2AD21AA69}" dt="2020-10-14T18:05:52.139" v="31" actId="14100"/>
          <ac:picMkLst>
            <pc:docMk/>
            <pc:sldMk cId="795945589" sldId="264"/>
            <ac:picMk id="6" creationId="{AB1268B7-5F17-4654-A0BE-44D483B73D9C}"/>
          </ac:picMkLst>
        </pc:picChg>
      </pc:sldChg>
      <pc:sldChg chg="addSp modSp add mod">
        <pc:chgData name="Sarah Gothard" userId="0e53f415fda5f162" providerId="LiveId" clId="{E863BF7E-F1A5-4561-92B9-94A2AD21AA69}" dt="2020-10-14T18:05:59.489" v="33" actId="27614"/>
        <pc:sldMkLst>
          <pc:docMk/>
          <pc:sldMk cId="2782094990" sldId="265"/>
        </pc:sldMkLst>
        <pc:picChg chg="add mod">
          <ac:chgData name="Sarah Gothard" userId="0e53f415fda5f162" providerId="LiveId" clId="{E863BF7E-F1A5-4561-92B9-94A2AD21AA69}" dt="2020-10-14T18:05:59.489" v="33" actId="27614"/>
          <ac:picMkLst>
            <pc:docMk/>
            <pc:sldMk cId="2782094990" sldId="265"/>
            <ac:picMk id="3" creationId="{4163543F-C15D-4E27-B738-289F305863B7}"/>
          </ac:picMkLst>
        </pc:picChg>
      </pc:sldChg>
      <pc:sldChg chg="addSp modSp add mod">
        <pc:chgData name="Sarah Gothard" userId="0e53f415fda5f162" providerId="LiveId" clId="{E863BF7E-F1A5-4561-92B9-94A2AD21AA69}" dt="2020-10-14T18:06:05.503" v="35" actId="27614"/>
        <pc:sldMkLst>
          <pc:docMk/>
          <pc:sldMk cId="813150345" sldId="266"/>
        </pc:sldMkLst>
        <pc:picChg chg="add mod">
          <ac:chgData name="Sarah Gothard" userId="0e53f415fda5f162" providerId="LiveId" clId="{E863BF7E-F1A5-4561-92B9-94A2AD21AA69}" dt="2020-10-14T18:06:05.503" v="35" actId="27614"/>
          <ac:picMkLst>
            <pc:docMk/>
            <pc:sldMk cId="813150345" sldId="266"/>
            <ac:picMk id="3" creationId="{A56ED057-1D5B-4C60-9311-A55DF742CD1E}"/>
          </ac:picMkLst>
        </pc:picChg>
      </pc:sldChg>
      <pc:sldChg chg="addSp modSp add mod">
        <pc:chgData name="Sarah Gothard" userId="0e53f415fda5f162" providerId="LiveId" clId="{E863BF7E-F1A5-4561-92B9-94A2AD21AA69}" dt="2020-10-14T18:06:09.831" v="38" actId="962"/>
        <pc:sldMkLst>
          <pc:docMk/>
          <pc:sldMk cId="2575712805" sldId="267"/>
        </pc:sldMkLst>
        <pc:picChg chg="add mod">
          <ac:chgData name="Sarah Gothard" userId="0e53f415fda5f162" providerId="LiveId" clId="{E863BF7E-F1A5-4561-92B9-94A2AD21AA69}" dt="2020-10-14T18:06:09.831" v="38" actId="962"/>
          <ac:picMkLst>
            <pc:docMk/>
            <pc:sldMk cId="2575712805" sldId="267"/>
            <ac:picMk id="3" creationId="{3F095A73-50C4-45CA-B7AF-BD39657819CD}"/>
          </ac:picMkLst>
        </pc:picChg>
      </pc:sldChg>
      <pc:sldChg chg="addSp modSp add mod">
        <pc:chgData name="Sarah Gothard" userId="0e53f415fda5f162" providerId="LiveId" clId="{E863BF7E-F1A5-4561-92B9-94A2AD21AA69}" dt="2020-10-14T18:06:14.722" v="41" actId="962"/>
        <pc:sldMkLst>
          <pc:docMk/>
          <pc:sldMk cId="1811639789" sldId="268"/>
        </pc:sldMkLst>
        <pc:picChg chg="add mod">
          <ac:chgData name="Sarah Gothard" userId="0e53f415fda5f162" providerId="LiveId" clId="{E863BF7E-F1A5-4561-92B9-94A2AD21AA69}" dt="2020-10-14T18:06:14.722" v="41" actId="962"/>
          <ac:picMkLst>
            <pc:docMk/>
            <pc:sldMk cId="1811639789" sldId="268"/>
            <ac:picMk id="3" creationId="{D8EB6CDF-7B55-459B-A483-ECC035DFA1AF}"/>
          </ac:picMkLst>
        </pc:picChg>
      </pc:sldChg>
      <pc:sldChg chg="addSp modSp add mod">
        <pc:chgData name="Sarah Gothard" userId="0e53f415fda5f162" providerId="LiveId" clId="{E863BF7E-F1A5-4561-92B9-94A2AD21AA69}" dt="2020-10-14T18:06:19.155" v="44" actId="962"/>
        <pc:sldMkLst>
          <pc:docMk/>
          <pc:sldMk cId="3534505522" sldId="269"/>
        </pc:sldMkLst>
        <pc:picChg chg="add mod">
          <ac:chgData name="Sarah Gothard" userId="0e53f415fda5f162" providerId="LiveId" clId="{E863BF7E-F1A5-4561-92B9-94A2AD21AA69}" dt="2020-10-14T18:06:19.155" v="44" actId="962"/>
          <ac:picMkLst>
            <pc:docMk/>
            <pc:sldMk cId="3534505522" sldId="269"/>
            <ac:picMk id="3" creationId="{F3AE98E3-9FFE-4818-92D4-ADBD63BB7784}"/>
          </ac:picMkLst>
        </pc:picChg>
      </pc:sldChg>
      <pc:sldChg chg="addSp modSp add mod">
        <pc:chgData name="Sarah Gothard" userId="0e53f415fda5f162" providerId="LiveId" clId="{E863BF7E-F1A5-4561-92B9-94A2AD21AA69}" dt="2020-10-14T18:06:34.773" v="47" actId="962"/>
        <pc:sldMkLst>
          <pc:docMk/>
          <pc:sldMk cId="3056214595" sldId="270"/>
        </pc:sldMkLst>
        <pc:picChg chg="add mod">
          <ac:chgData name="Sarah Gothard" userId="0e53f415fda5f162" providerId="LiveId" clId="{E863BF7E-F1A5-4561-92B9-94A2AD21AA69}" dt="2020-10-14T18:06:34.773" v="47" actId="962"/>
          <ac:picMkLst>
            <pc:docMk/>
            <pc:sldMk cId="3056214595" sldId="270"/>
            <ac:picMk id="3" creationId="{0A0A805E-C24F-4F6B-AFE4-2295088B1879}"/>
          </ac:picMkLst>
        </pc:picChg>
      </pc:sldChg>
      <pc:sldChg chg="addSp modSp add mod">
        <pc:chgData name="Sarah Gothard" userId="0e53f415fda5f162" providerId="LiveId" clId="{E863BF7E-F1A5-4561-92B9-94A2AD21AA69}" dt="2020-10-14T18:06:39.650" v="49" actId="27614"/>
        <pc:sldMkLst>
          <pc:docMk/>
          <pc:sldMk cId="2424375181" sldId="271"/>
        </pc:sldMkLst>
        <pc:picChg chg="add mod">
          <ac:chgData name="Sarah Gothard" userId="0e53f415fda5f162" providerId="LiveId" clId="{E863BF7E-F1A5-4561-92B9-94A2AD21AA69}" dt="2020-10-14T18:06:39.650" v="49" actId="27614"/>
          <ac:picMkLst>
            <pc:docMk/>
            <pc:sldMk cId="2424375181" sldId="271"/>
            <ac:picMk id="3" creationId="{62A7D037-CFC0-469F-A2F3-A3CF828C7858}"/>
          </ac:picMkLst>
        </pc:picChg>
      </pc:sldChg>
      <pc:sldChg chg="addSp modSp add mod">
        <pc:chgData name="Sarah Gothard" userId="0e53f415fda5f162" providerId="LiveId" clId="{E863BF7E-F1A5-4561-92B9-94A2AD21AA69}" dt="2020-10-14T18:06:45.028" v="51" actId="27614"/>
        <pc:sldMkLst>
          <pc:docMk/>
          <pc:sldMk cId="4172454441" sldId="272"/>
        </pc:sldMkLst>
        <pc:picChg chg="add mod">
          <ac:chgData name="Sarah Gothard" userId="0e53f415fda5f162" providerId="LiveId" clId="{E863BF7E-F1A5-4561-92B9-94A2AD21AA69}" dt="2020-10-14T18:06:45.028" v="51" actId="27614"/>
          <ac:picMkLst>
            <pc:docMk/>
            <pc:sldMk cId="4172454441" sldId="272"/>
            <ac:picMk id="3" creationId="{DB9DEBA0-C98C-4751-8CB7-633BD4530DFE}"/>
          </ac:picMkLst>
        </pc:picChg>
      </pc:sldChg>
      <pc:sldChg chg="addSp modSp add mod">
        <pc:chgData name="Sarah Gothard" userId="0e53f415fda5f162" providerId="LiveId" clId="{E863BF7E-F1A5-4561-92B9-94A2AD21AA69}" dt="2020-10-14T18:06:48.516" v="53" actId="27614"/>
        <pc:sldMkLst>
          <pc:docMk/>
          <pc:sldMk cId="2643436953" sldId="273"/>
        </pc:sldMkLst>
        <pc:picChg chg="add mod">
          <ac:chgData name="Sarah Gothard" userId="0e53f415fda5f162" providerId="LiveId" clId="{E863BF7E-F1A5-4561-92B9-94A2AD21AA69}" dt="2020-10-14T18:06:48.516" v="53" actId="27614"/>
          <ac:picMkLst>
            <pc:docMk/>
            <pc:sldMk cId="2643436953" sldId="273"/>
            <ac:picMk id="3" creationId="{8D0DB4A7-B1C8-4AB1-9F95-94D349DE3794}"/>
          </ac:picMkLst>
        </pc:picChg>
      </pc:sldChg>
      <pc:sldChg chg="addSp modSp add mod">
        <pc:chgData name="Sarah Gothard" userId="0e53f415fda5f162" providerId="LiveId" clId="{E863BF7E-F1A5-4561-92B9-94A2AD21AA69}" dt="2020-10-14T18:06:51.553" v="55" actId="27614"/>
        <pc:sldMkLst>
          <pc:docMk/>
          <pc:sldMk cId="1035503722" sldId="274"/>
        </pc:sldMkLst>
        <pc:picChg chg="add mod">
          <ac:chgData name="Sarah Gothard" userId="0e53f415fda5f162" providerId="LiveId" clId="{E863BF7E-F1A5-4561-92B9-94A2AD21AA69}" dt="2020-10-14T18:06:51.553" v="55" actId="27614"/>
          <ac:picMkLst>
            <pc:docMk/>
            <pc:sldMk cId="1035503722" sldId="274"/>
            <ac:picMk id="3" creationId="{9CD98543-F140-4F56-BF8F-72836E42DF64}"/>
          </ac:picMkLst>
        </pc:picChg>
      </pc:sldChg>
      <pc:sldChg chg="addSp modSp add mod">
        <pc:chgData name="Sarah Gothard" userId="0e53f415fda5f162" providerId="LiveId" clId="{E863BF7E-F1A5-4561-92B9-94A2AD21AA69}" dt="2020-10-14T18:06:55.924" v="57" actId="27614"/>
        <pc:sldMkLst>
          <pc:docMk/>
          <pc:sldMk cId="2198965342" sldId="275"/>
        </pc:sldMkLst>
        <pc:picChg chg="add mod">
          <ac:chgData name="Sarah Gothard" userId="0e53f415fda5f162" providerId="LiveId" clId="{E863BF7E-F1A5-4561-92B9-94A2AD21AA69}" dt="2020-10-14T18:06:55.924" v="57" actId="27614"/>
          <ac:picMkLst>
            <pc:docMk/>
            <pc:sldMk cId="2198965342" sldId="275"/>
            <ac:picMk id="3" creationId="{D2B7C664-9548-41A0-87AE-2FA0DDC5F1C4}"/>
          </ac:picMkLst>
        </pc:picChg>
      </pc:sldChg>
      <pc:sldChg chg="addSp modSp add mod">
        <pc:chgData name="Sarah Gothard" userId="0e53f415fda5f162" providerId="LiveId" clId="{E863BF7E-F1A5-4561-92B9-94A2AD21AA69}" dt="2020-10-14T18:06:59.601" v="60" actId="962"/>
        <pc:sldMkLst>
          <pc:docMk/>
          <pc:sldMk cId="1314120882" sldId="276"/>
        </pc:sldMkLst>
        <pc:picChg chg="add mod">
          <ac:chgData name="Sarah Gothard" userId="0e53f415fda5f162" providerId="LiveId" clId="{E863BF7E-F1A5-4561-92B9-94A2AD21AA69}" dt="2020-10-14T18:06:59.601" v="60" actId="962"/>
          <ac:picMkLst>
            <pc:docMk/>
            <pc:sldMk cId="1314120882" sldId="276"/>
            <ac:picMk id="3" creationId="{A4E5869C-5CC7-457C-BA89-7C69644835EC}"/>
          </ac:picMkLst>
        </pc:picChg>
      </pc:sldChg>
      <pc:sldChg chg="addSp modSp add mod">
        <pc:chgData name="Sarah Gothard" userId="0e53f415fda5f162" providerId="LiveId" clId="{E863BF7E-F1A5-4561-92B9-94A2AD21AA69}" dt="2020-10-14T18:07:08.021" v="62" actId="27614"/>
        <pc:sldMkLst>
          <pc:docMk/>
          <pc:sldMk cId="3395320175" sldId="277"/>
        </pc:sldMkLst>
        <pc:picChg chg="add mod">
          <ac:chgData name="Sarah Gothard" userId="0e53f415fda5f162" providerId="LiveId" clId="{E863BF7E-F1A5-4561-92B9-94A2AD21AA69}" dt="2020-10-14T18:07:08.021" v="62" actId="27614"/>
          <ac:picMkLst>
            <pc:docMk/>
            <pc:sldMk cId="3395320175" sldId="277"/>
            <ac:picMk id="3" creationId="{3F3B2CB5-F04B-41A0-B793-E7B16C0BBF33}"/>
          </ac:picMkLst>
        </pc:picChg>
      </pc:sldChg>
      <pc:sldChg chg="addSp modSp add mod">
        <pc:chgData name="Sarah Gothard" userId="0e53f415fda5f162" providerId="LiveId" clId="{E863BF7E-F1A5-4561-92B9-94A2AD21AA69}" dt="2020-10-14T18:07:11.903" v="64" actId="27614"/>
        <pc:sldMkLst>
          <pc:docMk/>
          <pc:sldMk cId="318464930" sldId="278"/>
        </pc:sldMkLst>
        <pc:picChg chg="add mod">
          <ac:chgData name="Sarah Gothard" userId="0e53f415fda5f162" providerId="LiveId" clId="{E863BF7E-F1A5-4561-92B9-94A2AD21AA69}" dt="2020-10-14T18:07:11.903" v="64" actId="27614"/>
          <ac:picMkLst>
            <pc:docMk/>
            <pc:sldMk cId="318464930" sldId="278"/>
            <ac:picMk id="3" creationId="{899F174C-DEC4-41A2-8ED0-ADC2F0A15EA4}"/>
          </ac:picMkLst>
        </pc:picChg>
      </pc:sldChg>
      <pc:sldChg chg="addSp modSp add mod">
        <pc:chgData name="Sarah Gothard" userId="0e53f415fda5f162" providerId="LiveId" clId="{E863BF7E-F1A5-4561-92B9-94A2AD21AA69}" dt="2020-10-14T18:07:15.997" v="66" actId="27614"/>
        <pc:sldMkLst>
          <pc:docMk/>
          <pc:sldMk cId="2179445096" sldId="279"/>
        </pc:sldMkLst>
        <pc:picChg chg="add mod">
          <ac:chgData name="Sarah Gothard" userId="0e53f415fda5f162" providerId="LiveId" clId="{E863BF7E-F1A5-4561-92B9-94A2AD21AA69}" dt="2020-10-14T18:07:15.997" v="66" actId="27614"/>
          <ac:picMkLst>
            <pc:docMk/>
            <pc:sldMk cId="2179445096" sldId="279"/>
            <ac:picMk id="3" creationId="{8FF69079-E600-47B8-B36D-FC2DB0ECD82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10/14/2020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10/14/2020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10/14/2020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10/14/2020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bird, flower, tree&#10;&#10;Description automatically generated">
            <a:extLst>
              <a:ext uri="{FF2B5EF4-FFF2-40B4-BE49-F238E27FC236}">
                <a16:creationId xmlns:a16="http://schemas.microsoft.com/office/drawing/2014/main" id="{2BDF9B23-34A7-4655-8F58-F5CFA7F9265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Diagram, schematic&#10;&#10;Description automatically generated">
            <a:extLst>
              <a:ext uri="{FF2B5EF4-FFF2-40B4-BE49-F238E27FC236}">
                <a16:creationId xmlns:a16="http://schemas.microsoft.com/office/drawing/2014/main" id="{DB9DEBA0-C98C-4751-8CB7-633BD4530DF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7245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Table&#10;&#10;Description automatically generated">
            <a:extLst>
              <a:ext uri="{FF2B5EF4-FFF2-40B4-BE49-F238E27FC236}">
                <a16:creationId xmlns:a16="http://schemas.microsoft.com/office/drawing/2014/main" id="{8D0DB4A7-B1C8-4AB1-9F95-94D349DE379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343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A picture containing diagram&#10;&#10;Description automatically generated">
            <a:extLst>
              <a:ext uri="{FF2B5EF4-FFF2-40B4-BE49-F238E27FC236}">
                <a16:creationId xmlns:a16="http://schemas.microsoft.com/office/drawing/2014/main" id="{9CD98543-F140-4F56-BF8F-72836E42DF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550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Diagram&#10;&#10;Description automatically generated">
            <a:extLst>
              <a:ext uri="{FF2B5EF4-FFF2-40B4-BE49-F238E27FC236}">
                <a16:creationId xmlns:a16="http://schemas.microsoft.com/office/drawing/2014/main" id="{D2B7C664-9548-41A0-87AE-2FA0DDC5F1C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896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Diagram, schematic&#10;&#10;Description automatically generated">
            <a:extLst>
              <a:ext uri="{FF2B5EF4-FFF2-40B4-BE49-F238E27FC236}">
                <a16:creationId xmlns:a16="http://schemas.microsoft.com/office/drawing/2014/main" id="{A4E5869C-5CC7-457C-BA89-7C69644835E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1412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A picture containing diagram&#10;&#10;Description automatically generated">
            <a:extLst>
              <a:ext uri="{FF2B5EF4-FFF2-40B4-BE49-F238E27FC236}">
                <a16:creationId xmlns:a16="http://schemas.microsoft.com/office/drawing/2014/main" id="{3F3B2CB5-F04B-41A0-B793-E7B16C0BBF3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532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A picture containing diagram&#10;&#10;Description automatically generated">
            <a:extLst>
              <a:ext uri="{FF2B5EF4-FFF2-40B4-BE49-F238E27FC236}">
                <a16:creationId xmlns:a16="http://schemas.microsoft.com/office/drawing/2014/main" id="{899F174C-DEC4-41A2-8ED0-ADC2F0A15EA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46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Diagram&#10;&#10;Description automatically generated">
            <a:extLst>
              <a:ext uri="{FF2B5EF4-FFF2-40B4-BE49-F238E27FC236}">
                <a16:creationId xmlns:a16="http://schemas.microsoft.com/office/drawing/2014/main" id="{8FF69079-E600-47B8-B36D-FC2DB0ECD82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944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6" name="Picture 5" descr="Diagram&#10;&#10;Description automatically generated">
            <a:extLst>
              <a:ext uri="{FF2B5EF4-FFF2-40B4-BE49-F238E27FC236}">
                <a16:creationId xmlns:a16="http://schemas.microsoft.com/office/drawing/2014/main" id="{AB1268B7-5F17-4654-A0BE-44D483B73D9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Diagram&#10;&#10;Description automatically generated">
            <a:extLst>
              <a:ext uri="{FF2B5EF4-FFF2-40B4-BE49-F238E27FC236}">
                <a16:creationId xmlns:a16="http://schemas.microsoft.com/office/drawing/2014/main" id="{4163543F-C15D-4E27-B738-289F305863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209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A picture containing diagram&#10;&#10;Description automatically generated">
            <a:extLst>
              <a:ext uri="{FF2B5EF4-FFF2-40B4-BE49-F238E27FC236}">
                <a16:creationId xmlns:a16="http://schemas.microsoft.com/office/drawing/2014/main" id="{A56ED057-1D5B-4C60-9311-A55DF742CD1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315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Diagram&#10;&#10;Description automatically generated">
            <a:extLst>
              <a:ext uri="{FF2B5EF4-FFF2-40B4-BE49-F238E27FC236}">
                <a16:creationId xmlns:a16="http://schemas.microsoft.com/office/drawing/2014/main" id="{3F095A73-50C4-45CA-B7AF-BD39657819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571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A picture containing object, antenna&#10;&#10;Description automatically generated">
            <a:extLst>
              <a:ext uri="{FF2B5EF4-FFF2-40B4-BE49-F238E27FC236}">
                <a16:creationId xmlns:a16="http://schemas.microsoft.com/office/drawing/2014/main" id="{D8EB6CDF-7B55-459B-A483-ECC035DFA1A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163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A close up of a device&#10;&#10;Description automatically generated">
            <a:extLst>
              <a:ext uri="{FF2B5EF4-FFF2-40B4-BE49-F238E27FC236}">
                <a16:creationId xmlns:a16="http://schemas.microsoft.com/office/drawing/2014/main" id="{F3AE98E3-9FFE-4818-92D4-ADBD63BB778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450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A picture containing diagram&#10;&#10;Description automatically generated">
            <a:extLst>
              <a:ext uri="{FF2B5EF4-FFF2-40B4-BE49-F238E27FC236}">
                <a16:creationId xmlns:a16="http://schemas.microsoft.com/office/drawing/2014/main" id="{0A0A805E-C24F-4F6B-AFE4-2295088B18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621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3B8634D1-98B9-499C-B240-2453B401F70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2010 Church Works Media. All rights reserved.</a:t>
            </a:r>
          </a:p>
        </p:txBody>
      </p:sp>
      <p:pic>
        <p:nvPicPr>
          <p:cNvPr id="3" name="Picture 2" descr="Diagram&#10;&#10;Description automatically generated">
            <a:extLst>
              <a:ext uri="{FF2B5EF4-FFF2-40B4-BE49-F238E27FC236}">
                <a16:creationId xmlns:a16="http://schemas.microsoft.com/office/drawing/2014/main" id="{62A7D037-CFC0-469F-A2F3-A3CF828C785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4375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213</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2020-10-14T18:07:20Z</dcterms:modified>
</cp:coreProperties>
</file>