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F5ABD-2EB4-4BB7-B593-5AB0246CA326}" v="48" dt="2020-11-06T14:08:37.52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23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78F5ABD-2EB4-4BB7-B593-5AB0246CA326}"/>
    <pc:docChg chg="undo redo custSel addSld delSld modSld modMainMaster">
      <pc:chgData name="Sarah Gothard" userId="0e53f415fda5f162" providerId="LiveId" clId="{178F5ABD-2EB4-4BB7-B593-5AB0246CA326}" dt="2020-11-06T14:09:47.512" v="74" actId="1076"/>
      <pc:docMkLst>
        <pc:docMk/>
      </pc:docMkLst>
      <pc:sldChg chg="addSp delSp modSp mod setBg">
        <pc:chgData name="Sarah Gothard" userId="0e53f415fda5f162" providerId="LiveId" clId="{178F5ABD-2EB4-4BB7-B593-5AB0246CA326}" dt="2020-11-06T14:01:48.920" v="46" actId="1076"/>
        <pc:sldMkLst>
          <pc:docMk/>
          <pc:sldMk cId="219344417" sldId="262"/>
        </pc:sldMkLst>
        <pc:spChg chg="add del">
          <ac:chgData name="Sarah Gothard" userId="0e53f415fda5f162" providerId="LiveId" clId="{178F5ABD-2EB4-4BB7-B593-5AB0246CA326}" dt="2020-11-06T13:58:08.656" v="16" actId="478"/>
          <ac:spMkLst>
            <pc:docMk/>
            <pc:sldMk cId="219344417" sldId="262"/>
            <ac:spMk id="5" creationId="{51758FCC-16BE-4944-BAEA-A6F5B0DD3660}"/>
          </ac:spMkLst>
        </pc:spChg>
        <pc:picChg chg="add mod">
          <ac:chgData name="Sarah Gothard" userId="0e53f415fda5f162" providerId="LiveId" clId="{178F5ABD-2EB4-4BB7-B593-5AB0246CA326}" dt="2020-11-06T14:01:48.920" v="46" actId="1076"/>
          <ac:picMkLst>
            <pc:docMk/>
            <pc:sldMk cId="219344417" sldId="262"/>
            <ac:picMk id="3" creationId="{B575D22A-50AE-4E79-853F-2A4052858521}"/>
          </ac:picMkLst>
        </pc:picChg>
      </pc:sldChg>
      <pc:sldChg chg="addSp modSp mod setBg">
        <pc:chgData name="Sarah Gothard" userId="0e53f415fda5f162" providerId="LiveId" clId="{178F5ABD-2EB4-4BB7-B593-5AB0246CA326}" dt="2020-11-06T14:02:46.513" v="51" actId="1076"/>
        <pc:sldMkLst>
          <pc:docMk/>
          <pc:sldMk cId="795945589" sldId="264"/>
        </pc:sldMkLst>
        <pc:picChg chg="add mod">
          <ac:chgData name="Sarah Gothard" userId="0e53f415fda5f162" providerId="LiveId" clId="{178F5ABD-2EB4-4BB7-B593-5AB0246CA326}" dt="2020-11-06T14:02:46.513" v="51" actId="1076"/>
          <ac:picMkLst>
            <pc:docMk/>
            <pc:sldMk cId="795945589" sldId="264"/>
            <ac:picMk id="3" creationId="{7F0F7177-E956-40E8-94DF-4233E8942CCA}"/>
          </ac:picMkLst>
        </pc:picChg>
      </pc:sldChg>
      <pc:sldChg chg="addSp modSp add mod">
        <pc:chgData name="Sarah Gothard" userId="0e53f415fda5f162" providerId="LiveId" clId="{178F5ABD-2EB4-4BB7-B593-5AB0246CA326}" dt="2020-11-06T14:04:06.204" v="56" actId="1076"/>
        <pc:sldMkLst>
          <pc:docMk/>
          <pc:sldMk cId="971451969" sldId="265"/>
        </pc:sldMkLst>
        <pc:picChg chg="add mod">
          <ac:chgData name="Sarah Gothard" userId="0e53f415fda5f162" providerId="LiveId" clId="{178F5ABD-2EB4-4BB7-B593-5AB0246CA326}" dt="2020-11-06T14:04:06.204" v="56" actId="1076"/>
          <ac:picMkLst>
            <pc:docMk/>
            <pc:sldMk cId="971451969" sldId="265"/>
            <ac:picMk id="3" creationId="{9B52994F-BBB9-425F-94C2-7106FB6A8322}"/>
          </ac:picMkLst>
        </pc:picChg>
      </pc:sldChg>
      <pc:sldChg chg="add del setBg">
        <pc:chgData name="Sarah Gothard" userId="0e53f415fda5f162" providerId="LiveId" clId="{178F5ABD-2EB4-4BB7-B593-5AB0246CA326}" dt="2020-11-06T13:58:48.761" v="32"/>
        <pc:sldMkLst>
          <pc:docMk/>
          <pc:sldMk cId="1377078441" sldId="265"/>
        </pc:sldMkLst>
      </pc:sldChg>
      <pc:sldChg chg="add del">
        <pc:chgData name="Sarah Gothard" userId="0e53f415fda5f162" providerId="LiveId" clId="{178F5ABD-2EB4-4BB7-B593-5AB0246CA326}" dt="2020-11-06T13:58:06.987" v="14"/>
        <pc:sldMkLst>
          <pc:docMk/>
          <pc:sldMk cId="1874729638" sldId="265"/>
        </pc:sldMkLst>
      </pc:sldChg>
      <pc:sldChg chg="addSp modSp add mod">
        <pc:chgData name="Sarah Gothard" userId="0e53f415fda5f162" providerId="LiveId" clId="{178F5ABD-2EB4-4BB7-B593-5AB0246CA326}" dt="2020-11-06T14:06:19.801" v="62" actId="1076"/>
        <pc:sldMkLst>
          <pc:docMk/>
          <pc:sldMk cId="811226501" sldId="266"/>
        </pc:sldMkLst>
        <pc:picChg chg="add mod">
          <ac:chgData name="Sarah Gothard" userId="0e53f415fda5f162" providerId="LiveId" clId="{178F5ABD-2EB4-4BB7-B593-5AB0246CA326}" dt="2020-11-06T14:06:19.801" v="62" actId="1076"/>
          <ac:picMkLst>
            <pc:docMk/>
            <pc:sldMk cId="811226501" sldId="266"/>
            <ac:picMk id="3" creationId="{09707508-761B-4A13-A6A2-AAE7CA43F165}"/>
          </ac:picMkLst>
        </pc:picChg>
      </pc:sldChg>
      <pc:sldChg chg="add del">
        <pc:chgData name="Sarah Gothard" userId="0e53f415fda5f162" providerId="LiveId" clId="{178F5ABD-2EB4-4BB7-B593-5AB0246CA326}" dt="2020-11-06T13:58:06.960" v="13"/>
        <pc:sldMkLst>
          <pc:docMk/>
          <pc:sldMk cId="1258459852" sldId="266"/>
        </pc:sldMkLst>
      </pc:sldChg>
      <pc:sldChg chg="add del setBg">
        <pc:chgData name="Sarah Gothard" userId="0e53f415fda5f162" providerId="LiveId" clId="{178F5ABD-2EB4-4BB7-B593-5AB0246CA326}" dt="2020-11-06T13:58:48.321" v="31"/>
        <pc:sldMkLst>
          <pc:docMk/>
          <pc:sldMk cId="2967751324" sldId="266"/>
        </pc:sldMkLst>
      </pc:sldChg>
      <pc:sldChg chg="addSp delSp modSp add mod">
        <pc:chgData name="Sarah Gothard" userId="0e53f415fda5f162" providerId="LiveId" clId="{178F5ABD-2EB4-4BB7-B593-5AB0246CA326}" dt="2020-11-06T14:06:53.526" v="67" actId="1076"/>
        <pc:sldMkLst>
          <pc:docMk/>
          <pc:sldMk cId="177727711" sldId="267"/>
        </pc:sldMkLst>
        <pc:picChg chg="add del">
          <ac:chgData name="Sarah Gothard" userId="0e53f415fda5f162" providerId="LiveId" clId="{178F5ABD-2EB4-4BB7-B593-5AB0246CA326}" dt="2020-11-06T14:06:49.058" v="64" actId="478"/>
          <ac:picMkLst>
            <pc:docMk/>
            <pc:sldMk cId="177727711" sldId="267"/>
            <ac:picMk id="3" creationId="{B3209137-58CF-45CE-98A1-5042A875C981}"/>
          </ac:picMkLst>
        </pc:picChg>
        <pc:picChg chg="add mod">
          <ac:chgData name="Sarah Gothard" userId="0e53f415fda5f162" providerId="LiveId" clId="{178F5ABD-2EB4-4BB7-B593-5AB0246CA326}" dt="2020-11-06T14:06:53.526" v="67" actId="1076"/>
          <ac:picMkLst>
            <pc:docMk/>
            <pc:sldMk cId="177727711" sldId="267"/>
            <ac:picMk id="5" creationId="{061B5EA9-A2CF-48B7-8B62-ED78F3E69D01}"/>
          </ac:picMkLst>
        </pc:picChg>
      </pc:sldChg>
      <pc:sldChg chg="add del">
        <pc:chgData name="Sarah Gothard" userId="0e53f415fda5f162" providerId="LiveId" clId="{178F5ABD-2EB4-4BB7-B593-5AB0246CA326}" dt="2020-11-06T13:58:06.920" v="12"/>
        <pc:sldMkLst>
          <pc:docMk/>
          <pc:sldMk cId="2559502400" sldId="267"/>
        </pc:sldMkLst>
      </pc:sldChg>
      <pc:sldChg chg="add del setBg">
        <pc:chgData name="Sarah Gothard" userId="0e53f415fda5f162" providerId="LiveId" clId="{178F5ABD-2EB4-4BB7-B593-5AB0246CA326}" dt="2020-11-06T13:58:48.089" v="30"/>
        <pc:sldMkLst>
          <pc:docMk/>
          <pc:sldMk cId="2920108361" sldId="267"/>
        </pc:sldMkLst>
      </pc:sldChg>
      <pc:sldChg chg="addSp modSp add mod">
        <pc:chgData name="Sarah Gothard" userId="0e53f415fda5f162" providerId="LiveId" clId="{178F5ABD-2EB4-4BB7-B593-5AB0246CA326}" dt="2020-11-06T14:09:47.512" v="74" actId="1076"/>
        <pc:sldMkLst>
          <pc:docMk/>
          <pc:sldMk cId="88551952" sldId="268"/>
        </pc:sldMkLst>
        <pc:picChg chg="add mod">
          <ac:chgData name="Sarah Gothard" userId="0e53f415fda5f162" providerId="LiveId" clId="{178F5ABD-2EB4-4BB7-B593-5AB0246CA326}" dt="2020-11-06T14:09:47.512" v="74" actId="1076"/>
          <ac:picMkLst>
            <pc:docMk/>
            <pc:sldMk cId="88551952" sldId="268"/>
            <ac:picMk id="3" creationId="{0945AAAA-F57F-48BB-9D43-4976854E614F}"/>
          </ac:picMkLst>
        </pc:picChg>
      </pc:sldChg>
      <pc:sldChg chg="add del setBg">
        <pc:chgData name="Sarah Gothard" userId="0e53f415fda5f162" providerId="LiveId" clId="{178F5ABD-2EB4-4BB7-B593-5AB0246CA326}" dt="2020-11-06T13:58:47.870" v="29"/>
        <pc:sldMkLst>
          <pc:docMk/>
          <pc:sldMk cId="430080403" sldId="268"/>
        </pc:sldMkLst>
      </pc:sldChg>
      <pc:sldChg chg="add del">
        <pc:chgData name="Sarah Gothard" userId="0e53f415fda5f162" providerId="LiveId" clId="{178F5ABD-2EB4-4BB7-B593-5AB0246CA326}" dt="2020-11-06T13:58:06.886" v="11"/>
        <pc:sldMkLst>
          <pc:docMk/>
          <pc:sldMk cId="3050123132" sldId="268"/>
        </pc:sldMkLst>
      </pc:sldChg>
      <pc:sldChg chg="add del setBg">
        <pc:chgData name="Sarah Gothard" userId="0e53f415fda5f162" providerId="LiveId" clId="{178F5ABD-2EB4-4BB7-B593-5AB0246CA326}" dt="2020-11-06T13:58:47.572" v="28"/>
        <pc:sldMkLst>
          <pc:docMk/>
          <pc:sldMk cId="1860709892" sldId="269"/>
        </pc:sldMkLst>
      </pc:sldChg>
      <pc:sldChg chg="add del">
        <pc:chgData name="Sarah Gothard" userId="0e53f415fda5f162" providerId="LiveId" clId="{178F5ABD-2EB4-4BB7-B593-5AB0246CA326}" dt="2020-11-06T13:58:06.862" v="10"/>
        <pc:sldMkLst>
          <pc:docMk/>
          <pc:sldMk cId="2948342940" sldId="269"/>
        </pc:sldMkLst>
      </pc:sldChg>
      <pc:sldChg chg="addSp add mod">
        <pc:chgData name="Sarah Gothard" userId="0e53f415fda5f162" providerId="LiveId" clId="{178F5ABD-2EB4-4BB7-B593-5AB0246CA326}" dt="2020-11-06T14:07:14.634" v="68" actId="22"/>
        <pc:sldMkLst>
          <pc:docMk/>
          <pc:sldMk cId="3075693156" sldId="269"/>
        </pc:sldMkLst>
        <pc:picChg chg="add">
          <ac:chgData name="Sarah Gothard" userId="0e53f415fda5f162" providerId="LiveId" clId="{178F5ABD-2EB4-4BB7-B593-5AB0246CA326}" dt="2020-11-06T14:07:14.634" v="68" actId="22"/>
          <ac:picMkLst>
            <pc:docMk/>
            <pc:sldMk cId="3075693156" sldId="269"/>
            <ac:picMk id="3" creationId="{1D038117-C00B-481C-B6B2-F24BB172B600}"/>
          </ac:picMkLst>
        </pc:picChg>
      </pc:sldChg>
      <pc:sldChg chg="add del setBg">
        <pc:chgData name="Sarah Gothard" userId="0e53f415fda5f162" providerId="LiveId" clId="{178F5ABD-2EB4-4BB7-B593-5AB0246CA326}" dt="2020-11-06T13:58:47.189" v="27"/>
        <pc:sldMkLst>
          <pc:docMk/>
          <pc:sldMk cId="270016024" sldId="270"/>
        </pc:sldMkLst>
      </pc:sldChg>
      <pc:sldChg chg="add del">
        <pc:chgData name="Sarah Gothard" userId="0e53f415fda5f162" providerId="LiveId" clId="{178F5ABD-2EB4-4BB7-B593-5AB0246CA326}" dt="2020-11-06T14:07:18.070" v="69" actId="47"/>
        <pc:sldMkLst>
          <pc:docMk/>
          <pc:sldMk cId="3678178729" sldId="270"/>
        </pc:sldMkLst>
      </pc:sldChg>
      <pc:sldChg chg="add del">
        <pc:chgData name="Sarah Gothard" userId="0e53f415fda5f162" providerId="LiveId" clId="{178F5ABD-2EB4-4BB7-B593-5AB0246CA326}" dt="2020-11-06T13:58:06.827" v="9"/>
        <pc:sldMkLst>
          <pc:docMk/>
          <pc:sldMk cId="4152970557" sldId="270"/>
        </pc:sldMkLst>
      </pc:sldChg>
      <pc:sldChg chg="add del">
        <pc:chgData name="Sarah Gothard" userId="0e53f415fda5f162" providerId="LiveId" clId="{178F5ABD-2EB4-4BB7-B593-5AB0246CA326}" dt="2020-11-06T13:58:06.326" v="8"/>
        <pc:sldMkLst>
          <pc:docMk/>
          <pc:sldMk cId="3614462994" sldId="271"/>
        </pc:sldMkLst>
      </pc:sldChg>
      <pc:sldChg chg="add del">
        <pc:chgData name="Sarah Gothard" userId="0e53f415fda5f162" providerId="LiveId" clId="{178F5ABD-2EB4-4BB7-B593-5AB0246CA326}" dt="2020-11-06T14:07:18.070" v="69" actId="47"/>
        <pc:sldMkLst>
          <pc:docMk/>
          <pc:sldMk cId="3734624525" sldId="271"/>
        </pc:sldMkLst>
      </pc:sldChg>
      <pc:sldChg chg="add del">
        <pc:chgData name="Sarah Gothard" userId="0e53f415fda5f162" providerId="LiveId" clId="{178F5ABD-2EB4-4BB7-B593-5AB0246CA326}" dt="2020-11-06T14:07:18.070" v="69" actId="47"/>
        <pc:sldMkLst>
          <pc:docMk/>
          <pc:sldMk cId="2494647449" sldId="272"/>
        </pc:sldMkLst>
      </pc:sldChg>
      <pc:sldChg chg="add del">
        <pc:chgData name="Sarah Gothard" userId="0e53f415fda5f162" providerId="LiveId" clId="{178F5ABD-2EB4-4BB7-B593-5AB0246CA326}" dt="2020-11-06T14:07:18.070" v="69" actId="47"/>
        <pc:sldMkLst>
          <pc:docMk/>
          <pc:sldMk cId="173744825" sldId="273"/>
        </pc:sldMkLst>
      </pc:sldChg>
      <pc:sldChg chg="add del">
        <pc:chgData name="Sarah Gothard" userId="0e53f415fda5f162" providerId="LiveId" clId="{178F5ABD-2EB4-4BB7-B593-5AB0246CA326}" dt="2020-11-06T14:07:18.070" v="69" actId="47"/>
        <pc:sldMkLst>
          <pc:docMk/>
          <pc:sldMk cId="1102140601" sldId="274"/>
        </pc:sldMkLst>
      </pc:sldChg>
      <pc:sldMasterChg chg="setBg modSldLayout">
        <pc:chgData name="Sarah Gothard" userId="0e53f415fda5f162" providerId="LiveId" clId="{178F5ABD-2EB4-4BB7-B593-5AB0246CA326}" dt="2020-11-06T13:58:51.755" v="33"/>
        <pc:sldMasterMkLst>
          <pc:docMk/>
          <pc:sldMasterMk cId="1832437953" sldId="2147484326"/>
        </pc:sldMasterMkLst>
        <pc:sldLayoutChg chg="setBg">
          <pc:chgData name="Sarah Gothard" userId="0e53f415fda5f162" providerId="LiveId" clId="{178F5ABD-2EB4-4BB7-B593-5AB0246CA326}" dt="2020-11-06T13:58:51.755" v="33"/>
          <pc:sldLayoutMkLst>
            <pc:docMk/>
            <pc:sldMasterMk cId="1832437953" sldId="2147484326"/>
            <pc:sldLayoutMk cId="3205999955" sldId="2147484309"/>
          </pc:sldLayoutMkLst>
        </pc:sldLayoutChg>
        <pc:sldLayoutChg chg="setBg">
          <pc:chgData name="Sarah Gothard" userId="0e53f415fda5f162" providerId="LiveId" clId="{178F5ABD-2EB4-4BB7-B593-5AB0246CA326}" dt="2020-11-06T13:58:51.755" v="33"/>
          <pc:sldLayoutMkLst>
            <pc:docMk/>
            <pc:sldMasterMk cId="1832437953" sldId="2147484326"/>
            <pc:sldLayoutMk cId="2658554116" sldId="2147484310"/>
          </pc:sldLayoutMkLst>
        </pc:sldLayoutChg>
        <pc:sldLayoutChg chg="setBg">
          <pc:chgData name="Sarah Gothard" userId="0e53f415fda5f162" providerId="LiveId" clId="{178F5ABD-2EB4-4BB7-B593-5AB0246CA326}" dt="2020-11-06T13:58:51.755" v="33"/>
          <pc:sldLayoutMkLst>
            <pc:docMk/>
            <pc:sldMasterMk cId="1832437953" sldId="2147484326"/>
            <pc:sldLayoutMk cId="3132805847" sldId="2147484327"/>
          </pc:sldLayoutMkLst>
        </pc:sldLayoutChg>
        <pc:sldLayoutChg chg="setBg">
          <pc:chgData name="Sarah Gothard" userId="0e53f415fda5f162" providerId="LiveId" clId="{178F5ABD-2EB4-4BB7-B593-5AB0246CA326}" dt="2020-11-06T13:58:51.755" v="33"/>
          <pc:sldLayoutMkLst>
            <pc:docMk/>
            <pc:sldMasterMk cId="1832437953" sldId="2147484326"/>
            <pc:sldLayoutMk cId="1942592452" sldId="2147484328"/>
          </pc:sldLayoutMkLst>
        </pc:sldLayoutChg>
        <pc:sldLayoutChg chg="setBg">
          <pc:chgData name="Sarah Gothard" userId="0e53f415fda5f162" providerId="LiveId" clId="{178F5ABD-2EB4-4BB7-B593-5AB0246CA326}" dt="2020-11-06T13:58:51.755" v="33"/>
          <pc:sldLayoutMkLst>
            <pc:docMk/>
            <pc:sldMasterMk cId="1832437953" sldId="2147484326"/>
            <pc:sldLayoutMk cId="4085771745" sldId="2147484329"/>
          </pc:sldLayoutMkLst>
        </pc:sldLayoutChg>
        <pc:sldLayoutChg chg="setBg">
          <pc:chgData name="Sarah Gothard" userId="0e53f415fda5f162" providerId="LiveId" clId="{178F5ABD-2EB4-4BB7-B593-5AB0246CA326}" dt="2020-11-06T13:58:51.755" v="33"/>
          <pc:sldLayoutMkLst>
            <pc:docMk/>
            <pc:sldMasterMk cId="1832437953" sldId="2147484326"/>
            <pc:sldLayoutMk cId="1457764122" sldId="2147484330"/>
          </pc:sldLayoutMkLst>
        </pc:sldLayoutChg>
        <pc:sldLayoutChg chg="setBg">
          <pc:chgData name="Sarah Gothard" userId="0e53f415fda5f162" providerId="LiveId" clId="{178F5ABD-2EB4-4BB7-B593-5AB0246CA326}" dt="2020-11-06T13:58:51.755" v="33"/>
          <pc:sldLayoutMkLst>
            <pc:docMk/>
            <pc:sldMasterMk cId="1832437953" sldId="2147484326"/>
            <pc:sldLayoutMk cId="3634037759" sldId="2147484331"/>
          </pc:sldLayoutMkLst>
        </pc:sldLayoutChg>
        <pc:sldLayoutChg chg="setBg">
          <pc:chgData name="Sarah Gothard" userId="0e53f415fda5f162" providerId="LiveId" clId="{178F5ABD-2EB4-4BB7-B593-5AB0246CA326}" dt="2020-11-06T13:58:51.755" v="33"/>
          <pc:sldLayoutMkLst>
            <pc:docMk/>
            <pc:sldMasterMk cId="1832437953" sldId="2147484326"/>
            <pc:sldLayoutMk cId="2649658820" sldId="2147484332"/>
          </pc:sldLayoutMkLst>
        </pc:sldLayoutChg>
        <pc:sldLayoutChg chg="setBg">
          <pc:chgData name="Sarah Gothard" userId="0e53f415fda5f162" providerId="LiveId" clId="{178F5ABD-2EB4-4BB7-B593-5AB0246CA326}" dt="2020-11-06T13:58:51.755" v="33"/>
          <pc:sldLayoutMkLst>
            <pc:docMk/>
            <pc:sldMasterMk cId="1832437953" sldId="2147484326"/>
            <pc:sldLayoutMk cId="1888902542" sldId="2147484333"/>
          </pc:sldLayoutMkLst>
        </pc:sldLayoutChg>
        <pc:sldLayoutChg chg="setBg">
          <pc:chgData name="Sarah Gothard" userId="0e53f415fda5f162" providerId="LiveId" clId="{178F5ABD-2EB4-4BB7-B593-5AB0246CA326}" dt="2020-11-06T13:58:51.755" v="33"/>
          <pc:sldLayoutMkLst>
            <pc:docMk/>
            <pc:sldMasterMk cId="1832437953" sldId="2147484326"/>
            <pc:sldLayoutMk cId="3637217414" sldId="2147484334"/>
          </pc:sldLayoutMkLst>
        </pc:sldLayoutChg>
        <pc:sldLayoutChg chg="setBg">
          <pc:chgData name="Sarah Gothard" userId="0e53f415fda5f162" providerId="LiveId" clId="{178F5ABD-2EB4-4BB7-B593-5AB0246CA326}" dt="2020-11-06T13:58:51.755" v="33"/>
          <pc:sldLayoutMkLst>
            <pc:docMk/>
            <pc:sldMasterMk cId="1832437953" sldId="2147484326"/>
            <pc:sldLayoutMk cId="3364641074" sldId="2147484335"/>
          </pc:sldLayoutMkLst>
        </pc:sldLayoutChg>
        <pc:sldLayoutChg chg="setBg">
          <pc:chgData name="Sarah Gothard" userId="0e53f415fda5f162" providerId="LiveId" clId="{178F5ABD-2EB4-4BB7-B593-5AB0246CA326}" dt="2020-11-06T13:58:51.755" v="33"/>
          <pc:sldLayoutMkLst>
            <pc:docMk/>
            <pc:sldMasterMk cId="1832437953" sldId="2147484326"/>
            <pc:sldLayoutMk cId="3670018150" sldId="2147484336"/>
          </pc:sldLayoutMkLst>
        </pc:sldLayoutChg>
        <pc:sldLayoutChg chg="setBg">
          <pc:chgData name="Sarah Gothard" userId="0e53f415fda5f162" providerId="LiveId" clId="{178F5ABD-2EB4-4BB7-B593-5AB0246CA326}" dt="2020-11-06T13:58:51.755" v="33"/>
          <pc:sldLayoutMkLst>
            <pc:docMk/>
            <pc:sldMasterMk cId="1832437953" sldId="2147484326"/>
            <pc:sldLayoutMk cId="1295256786" sldId="2147484337"/>
          </pc:sldLayoutMkLst>
        </pc:sldLayoutChg>
        <pc:sldLayoutChg chg="setBg">
          <pc:chgData name="Sarah Gothard" userId="0e53f415fda5f162" providerId="LiveId" clId="{178F5ABD-2EB4-4BB7-B593-5AB0246CA326}" dt="2020-11-06T13:58:51.755" v="33"/>
          <pc:sldLayoutMkLst>
            <pc:docMk/>
            <pc:sldMasterMk cId="1832437953" sldId="2147484326"/>
            <pc:sldLayoutMk cId="3637624871" sldId="2147484338"/>
          </pc:sldLayoutMkLst>
        </pc:sldLayoutChg>
        <pc:sldLayoutChg chg="setBg">
          <pc:chgData name="Sarah Gothard" userId="0e53f415fda5f162" providerId="LiveId" clId="{178F5ABD-2EB4-4BB7-B593-5AB0246CA326}" dt="2020-11-06T13:58:51.755" v="33"/>
          <pc:sldLayoutMkLst>
            <pc:docMk/>
            <pc:sldMasterMk cId="1832437953" sldId="2147484326"/>
            <pc:sldLayoutMk cId="1014048565" sldId="2147484339"/>
          </pc:sldLayoutMkLst>
        </pc:sldLayoutChg>
        <pc:sldLayoutChg chg="setBg">
          <pc:chgData name="Sarah Gothard" userId="0e53f415fda5f162" providerId="LiveId" clId="{178F5ABD-2EB4-4BB7-B593-5AB0246CA326}" dt="2020-11-06T13:58:51.755" v="33"/>
          <pc:sldLayoutMkLst>
            <pc:docMk/>
            <pc:sldMasterMk cId="1832437953" sldId="2147484326"/>
            <pc:sldLayoutMk cId="1060033603" sldId="2147484340"/>
          </pc:sldLayoutMkLst>
        </pc:sldLayoutChg>
        <pc:sldLayoutChg chg="setBg">
          <pc:chgData name="Sarah Gothard" userId="0e53f415fda5f162" providerId="LiveId" clId="{178F5ABD-2EB4-4BB7-B593-5AB0246CA326}" dt="2020-11-06T13:58:51.755" v="33"/>
          <pc:sldLayoutMkLst>
            <pc:docMk/>
            <pc:sldMasterMk cId="1832437953" sldId="2147484326"/>
            <pc:sldLayoutMk cId="4244012928" sldId="2147484341"/>
          </pc:sldLayoutMkLst>
        </pc:sldLayoutChg>
        <pc:sldLayoutChg chg="setBg">
          <pc:chgData name="Sarah Gothard" userId="0e53f415fda5f162" providerId="LiveId" clId="{178F5ABD-2EB4-4BB7-B593-5AB0246CA326}" dt="2020-11-06T13:58:51.755" v="33"/>
          <pc:sldLayoutMkLst>
            <pc:docMk/>
            <pc:sldMasterMk cId="1832437953" sldId="2147484326"/>
            <pc:sldLayoutMk cId="1481047938" sldId="2147484342"/>
          </pc:sldLayoutMkLst>
        </pc:sldLayoutChg>
        <pc:sldLayoutChg chg="setBg">
          <pc:chgData name="Sarah Gothard" userId="0e53f415fda5f162" providerId="LiveId" clId="{178F5ABD-2EB4-4BB7-B593-5AB0246CA326}" dt="2020-11-06T13:58:51.755" v="33"/>
          <pc:sldLayoutMkLst>
            <pc:docMk/>
            <pc:sldMasterMk cId="1832437953" sldId="2147484326"/>
            <pc:sldLayoutMk cId="2705240723" sldId="21474843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75D22A-50AE-4E79-853F-2A4052858521}"/>
              </a:ext>
            </a:extLst>
          </p:cNvPr>
          <p:cNvPicPr>
            <a:picLocks noChangeAspect="1"/>
          </p:cNvPicPr>
          <p:nvPr/>
        </p:nvPicPr>
        <p:blipFill>
          <a:blip r:embed="rId3"/>
          <a:stretch>
            <a:fillRect/>
          </a:stretch>
        </p:blipFill>
        <p:spPr>
          <a:xfrm>
            <a:off x="683342" y="2088249"/>
            <a:ext cx="10825316" cy="2681501"/>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F0F7177-E956-40E8-94DF-4233E8942CCA}"/>
              </a:ext>
            </a:extLst>
          </p:cNvPr>
          <p:cNvPicPr>
            <a:picLocks noChangeAspect="1"/>
          </p:cNvPicPr>
          <p:nvPr/>
        </p:nvPicPr>
        <p:blipFill>
          <a:blip r:embed="rId2"/>
          <a:stretch>
            <a:fillRect/>
          </a:stretch>
        </p:blipFill>
        <p:spPr>
          <a:xfrm>
            <a:off x="1153727" y="501650"/>
            <a:ext cx="9884545" cy="5901429"/>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52994F-BBB9-425F-94C2-7106FB6A8322}"/>
              </a:ext>
            </a:extLst>
          </p:cNvPr>
          <p:cNvPicPr>
            <a:picLocks noChangeAspect="1"/>
          </p:cNvPicPr>
          <p:nvPr/>
        </p:nvPicPr>
        <p:blipFill>
          <a:blip r:embed="rId2"/>
          <a:stretch>
            <a:fillRect/>
          </a:stretch>
        </p:blipFill>
        <p:spPr>
          <a:xfrm>
            <a:off x="938613" y="494842"/>
            <a:ext cx="10290195" cy="5838615"/>
          </a:xfrm>
          <a:prstGeom prst="rect">
            <a:avLst/>
          </a:prstGeom>
        </p:spPr>
      </p:pic>
    </p:spTree>
    <p:extLst>
      <p:ext uri="{BB962C8B-B14F-4D97-AF65-F5344CB8AC3E}">
        <p14:creationId xmlns:p14="http://schemas.microsoft.com/office/powerpoint/2010/main" val="97145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707508-761B-4A13-A6A2-AAE7CA43F165}"/>
              </a:ext>
            </a:extLst>
          </p:cNvPr>
          <p:cNvPicPr>
            <a:picLocks noChangeAspect="1"/>
          </p:cNvPicPr>
          <p:nvPr/>
        </p:nvPicPr>
        <p:blipFill>
          <a:blip r:embed="rId2"/>
          <a:stretch>
            <a:fillRect/>
          </a:stretch>
        </p:blipFill>
        <p:spPr>
          <a:xfrm>
            <a:off x="1109041" y="501650"/>
            <a:ext cx="9973918" cy="5884400"/>
          </a:xfrm>
          <a:prstGeom prst="rect">
            <a:avLst/>
          </a:prstGeom>
        </p:spPr>
      </p:pic>
    </p:spTree>
    <p:extLst>
      <p:ext uri="{BB962C8B-B14F-4D97-AF65-F5344CB8AC3E}">
        <p14:creationId xmlns:p14="http://schemas.microsoft.com/office/powerpoint/2010/main" val="8112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1B5EA9-A2CF-48B7-8B62-ED78F3E69D01}"/>
              </a:ext>
            </a:extLst>
          </p:cNvPr>
          <p:cNvPicPr>
            <a:picLocks noChangeAspect="1"/>
          </p:cNvPicPr>
          <p:nvPr/>
        </p:nvPicPr>
        <p:blipFill>
          <a:blip r:embed="rId2"/>
          <a:stretch>
            <a:fillRect/>
          </a:stretch>
        </p:blipFill>
        <p:spPr>
          <a:xfrm>
            <a:off x="989862" y="531798"/>
            <a:ext cx="10212276" cy="5794404"/>
          </a:xfrm>
          <a:prstGeom prst="rect">
            <a:avLst/>
          </a:prstGeom>
        </p:spPr>
      </p:pic>
    </p:spTree>
    <p:extLst>
      <p:ext uri="{BB962C8B-B14F-4D97-AF65-F5344CB8AC3E}">
        <p14:creationId xmlns:p14="http://schemas.microsoft.com/office/powerpoint/2010/main" val="17772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45AAAA-F57F-48BB-9D43-4976854E614F}"/>
              </a:ext>
            </a:extLst>
          </p:cNvPr>
          <p:cNvPicPr>
            <a:picLocks noChangeAspect="1"/>
          </p:cNvPicPr>
          <p:nvPr/>
        </p:nvPicPr>
        <p:blipFill>
          <a:blip r:embed="rId2"/>
          <a:stretch>
            <a:fillRect/>
          </a:stretch>
        </p:blipFill>
        <p:spPr>
          <a:xfrm>
            <a:off x="1025936" y="552100"/>
            <a:ext cx="10115550" cy="5753799"/>
          </a:xfrm>
          <a:prstGeom prst="rect">
            <a:avLst/>
          </a:prstGeom>
        </p:spPr>
      </p:pic>
    </p:spTree>
    <p:extLst>
      <p:ext uri="{BB962C8B-B14F-4D97-AF65-F5344CB8AC3E}">
        <p14:creationId xmlns:p14="http://schemas.microsoft.com/office/powerpoint/2010/main" val="8855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038117-C00B-481C-B6B2-F24BB172B600}"/>
              </a:ext>
            </a:extLst>
          </p:cNvPr>
          <p:cNvPicPr>
            <a:picLocks noChangeAspect="1"/>
          </p:cNvPicPr>
          <p:nvPr/>
        </p:nvPicPr>
        <p:blipFill>
          <a:blip r:embed="rId2"/>
          <a:stretch>
            <a:fillRect/>
          </a:stretch>
        </p:blipFill>
        <p:spPr>
          <a:xfrm>
            <a:off x="989862" y="531798"/>
            <a:ext cx="10212276" cy="5794404"/>
          </a:xfrm>
          <a:prstGeom prst="rect">
            <a:avLst/>
          </a:prstGeom>
        </p:spPr>
      </p:pic>
    </p:spTree>
    <p:extLst>
      <p:ext uri="{BB962C8B-B14F-4D97-AF65-F5344CB8AC3E}">
        <p14:creationId xmlns:p14="http://schemas.microsoft.com/office/powerpoint/2010/main" val="3075693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2020-11-06T14:09:54Z</dcterms:modified>
</cp:coreProperties>
</file>