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5"/>
  </p:notesMasterIdLst>
  <p:handoutMasterIdLst>
    <p:handoutMasterId r:id="rId16"/>
  </p:handoutMasterIdLst>
  <p:sldIdLst>
    <p:sldId id="273" r:id="rId2"/>
    <p:sldId id="259" r:id="rId3"/>
    <p:sldId id="274" r:id="rId4"/>
    <p:sldId id="275" r:id="rId5"/>
    <p:sldId id="276" r:id="rId6"/>
    <p:sldId id="277" r:id="rId7"/>
    <p:sldId id="278" r:id="rId8"/>
    <p:sldId id="279" r:id="rId9"/>
    <p:sldId id="280" r:id="rId10"/>
    <p:sldId id="281" r:id="rId11"/>
    <p:sldId id="282" r:id="rId12"/>
    <p:sldId id="283" r:id="rId13"/>
    <p:sldId id="28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4C"/>
    <a:srgbClr val="7A6104"/>
    <a:srgbClr val="4C3A00"/>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3ECBD-A22E-4B9E-AF9C-469B3A54F0F6}" v="23" dt="2020-05-08T19:48:56.750"/>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2449" autoAdjust="0"/>
  </p:normalViewPr>
  <p:slideViewPr>
    <p:cSldViewPr snapToGrid="0" showGuides="1">
      <p:cViewPr varScale="1">
        <p:scale>
          <a:sx n="66" d="100"/>
          <a:sy n="66" d="100"/>
        </p:scale>
        <p:origin x="186" y="96"/>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93DD0E91-179D-45F6-BE5D-7267E943A2F6}"/>
    <pc:docChg chg="custSel addSld delSld modSld modMainMaster">
      <pc:chgData name="Sarah Gothard" userId="0e53f415fda5f162" providerId="LiveId" clId="{93DD0E91-179D-45F6-BE5D-7267E943A2F6}" dt="2020-05-08T19:48:56.750" v="64"/>
      <pc:docMkLst>
        <pc:docMk/>
      </pc:docMkLst>
      <pc:sldChg chg="addSp delSp modSp">
        <pc:chgData name="Sarah Gothard" userId="0e53f415fda5f162" providerId="LiveId" clId="{93DD0E91-179D-45F6-BE5D-7267E943A2F6}" dt="2020-05-08T19:39:46.358" v="28" actId="1076"/>
        <pc:sldMkLst>
          <pc:docMk/>
          <pc:sldMk cId="406854814" sldId="259"/>
        </pc:sldMkLst>
        <pc:picChg chg="del">
          <ac:chgData name="Sarah Gothard" userId="0e53f415fda5f162" providerId="LiveId" clId="{93DD0E91-179D-45F6-BE5D-7267E943A2F6}" dt="2020-05-08T19:37:44.296" v="3" actId="478"/>
          <ac:picMkLst>
            <pc:docMk/>
            <pc:sldMk cId="406854814" sldId="259"/>
            <ac:picMk id="2" creationId="{8E6D10D4-3F2B-4005-84FF-152B57DFDB97}"/>
          </ac:picMkLst>
        </pc:picChg>
        <pc:picChg chg="add mod">
          <ac:chgData name="Sarah Gothard" userId="0e53f415fda5f162" providerId="LiveId" clId="{93DD0E91-179D-45F6-BE5D-7267E943A2F6}" dt="2020-05-08T19:39:46.358" v="28" actId="1076"/>
          <ac:picMkLst>
            <pc:docMk/>
            <pc:sldMk cId="406854814" sldId="259"/>
            <ac:picMk id="3" creationId="{5F86EF6E-C7CD-4FEB-94F2-8D9759216D67}"/>
          </ac:picMkLst>
        </pc:picChg>
      </pc:sldChg>
      <pc:sldChg chg="addSp delSp modSp setBg">
        <pc:chgData name="Sarah Gothard" userId="0e53f415fda5f162" providerId="LiveId" clId="{93DD0E91-179D-45F6-BE5D-7267E943A2F6}" dt="2020-05-08T19:38:37.938" v="23" actId="1076"/>
        <pc:sldMkLst>
          <pc:docMk/>
          <pc:sldMk cId="4222139619" sldId="273"/>
        </pc:sldMkLst>
        <pc:picChg chg="del">
          <ac:chgData name="Sarah Gothard" userId="0e53f415fda5f162" providerId="LiveId" clId="{93DD0E91-179D-45F6-BE5D-7267E943A2F6}" dt="2020-05-08T19:37:41.729" v="2" actId="478"/>
          <ac:picMkLst>
            <pc:docMk/>
            <pc:sldMk cId="4222139619" sldId="273"/>
            <ac:picMk id="2" creationId="{6AD9EA8B-FD2F-4D97-9865-73C40EE554E4}"/>
          </ac:picMkLst>
        </pc:picChg>
        <pc:picChg chg="add mod">
          <ac:chgData name="Sarah Gothard" userId="0e53f415fda5f162" providerId="LiveId" clId="{93DD0E91-179D-45F6-BE5D-7267E943A2F6}" dt="2020-05-08T19:38:37.938" v="23" actId="1076"/>
          <ac:picMkLst>
            <pc:docMk/>
            <pc:sldMk cId="4222139619" sldId="273"/>
            <ac:picMk id="3" creationId="{3136204F-9D55-49D2-86DB-940ADD60B3B1}"/>
          </ac:picMkLst>
        </pc:picChg>
      </pc:sldChg>
      <pc:sldChg chg="addSp delSp modSp">
        <pc:chgData name="Sarah Gothard" userId="0e53f415fda5f162" providerId="LiveId" clId="{93DD0E91-179D-45F6-BE5D-7267E943A2F6}" dt="2020-05-08T19:44:31.252" v="44" actId="1076"/>
        <pc:sldMkLst>
          <pc:docMk/>
          <pc:sldMk cId="377174755" sldId="274"/>
        </pc:sldMkLst>
        <pc:picChg chg="add mod">
          <ac:chgData name="Sarah Gothard" userId="0e53f415fda5f162" providerId="LiveId" clId="{93DD0E91-179D-45F6-BE5D-7267E943A2F6}" dt="2020-05-08T19:44:31.252" v="44" actId="1076"/>
          <ac:picMkLst>
            <pc:docMk/>
            <pc:sldMk cId="377174755" sldId="274"/>
            <ac:picMk id="2" creationId="{22C40907-B246-4797-83F2-F6200563A5E9}"/>
          </ac:picMkLst>
        </pc:picChg>
        <pc:picChg chg="del">
          <ac:chgData name="Sarah Gothard" userId="0e53f415fda5f162" providerId="LiveId" clId="{93DD0E91-179D-45F6-BE5D-7267E943A2F6}" dt="2020-05-08T19:37:47.285" v="4" actId="478"/>
          <ac:picMkLst>
            <pc:docMk/>
            <pc:sldMk cId="377174755" sldId="274"/>
            <ac:picMk id="8" creationId="{99755108-5F81-413C-95BF-1D4EEAA8817A}"/>
          </ac:picMkLst>
        </pc:picChg>
      </pc:sldChg>
      <pc:sldChg chg="del">
        <pc:chgData name="Sarah Gothard" userId="0e53f415fda5f162" providerId="LiveId" clId="{93DD0E91-179D-45F6-BE5D-7267E943A2F6}" dt="2020-05-08T19:37:49.451" v="5" actId="2696"/>
        <pc:sldMkLst>
          <pc:docMk/>
          <pc:sldMk cId="203863065" sldId="275"/>
        </pc:sldMkLst>
      </pc:sldChg>
      <pc:sldChg chg="addSp modSp add">
        <pc:chgData name="Sarah Gothard" userId="0e53f415fda5f162" providerId="LiveId" clId="{93DD0E91-179D-45F6-BE5D-7267E943A2F6}" dt="2020-05-08T19:48:46.847" v="61" actId="1076"/>
        <pc:sldMkLst>
          <pc:docMk/>
          <pc:sldMk cId="2359116886" sldId="275"/>
        </pc:sldMkLst>
        <pc:picChg chg="add mod">
          <ac:chgData name="Sarah Gothard" userId="0e53f415fda5f162" providerId="LiveId" clId="{93DD0E91-179D-45F6-BE5D-7267E943A2F6}" dt="2020-05-08T19:48:46.847" v="61" actId="1076"/>
          <ac:picMkLst>
            <pc:docMk/>
            <pc:sldMk cId="2359116886" sldId="275"/>
            <ac:picMk id="2" creationId="{4BCD68FB-F9CF-41CB-9CC1-F7110876113B}"/>
          </ac:picMkLst>
        </pc:picChg>
      </pc:sldChg>
      <pc:sldChg chg="del">
        <pc:chgData name="Sarah Gothard" userId="0e53f415fda5f162" providerId="LiveId" clId="{93DD0E91-179D-45F6-BE5D-7267E943A2F6}" dt="2020-05-08T19:37:49.456" v="6" actId="2696"/>
        <pc:sldMkLst>
          <pc:docMk/>
          <pc:sldMk cId="1996302459" sldId="276"/>
        </pc:sldMkLst>
      </pc:sldChg>
      <pc:sldChg chg="addSp modSp add">
        <pc:chgData name="Sarah Gothard" userId="0e53f415fda5f162" providerId="LiveId" clId="{93DD0E91-179D-45F6-BE5D-7267E943A2F6}" dt="2020-05-08T19:40:57.595" v="31" actId="1076"/>
        <pc:sldMkLst>
          <pc:docMk/>
          <pc:sldMk cId="2133249238" sldId="276"/>
        </pc:sldMkLst>
        <pc:picChg chg="add mod">
          <ac:chgData name="Sarah Gothard" userId="0e53f415fda5f162" providerId="LiveId" clId="{93DD0E91-179D-45F6-BE5D-7267E943A2F6}" dt="2020-05-08T19:40:57.595" v="31" actId="1076"/>
          <ac:picMkLst>
            <pc:docMk/>
            <pc:sldMk cId="2133249238" sldId="276"/>
            <ac:picMk id="2" creationId="{67EA45C1-453E-4AEE-A019-C7C592B54FC5}"/>
          </ac:picMkLst>
        </pc:picChg>
      </pc:sldChg>
      <pc:sldChg chg="del">
        <pc:chgData name="Sarah Gothard" userId="0e53f415fda5f162" providerId="LiveId" clId="{93DD0E91-179D-45F6-BE5D-7267E943A2F6}" dt="2020-05-08T19:37:49.462" v="7" actId="2696"/>
        <pc:sldMkLst>
          <pc:docMk/>
          <pc:sldMk cId="3463574928" sldId="277"/>
        </pc:sldMkLst>
      </pc:sldChg>
      <pc:sldChg chg="addSp modSp add">
        <pc:chgData name="Sarah Gothard" userId="0e53f415fda5f162" providerId="LiveId" clId="{93DD0E91-179D-45F6-BE5D-7267E943A2F6}" dt="2020-05-08T19:45:30.351" v="47" actId="1076"/>
        <pc:sldMkLst>
          <pc:docMk/>
          <pc:sldMk cId="4211561612" sldId="277"/>
        </pc:sldMkLst>
        <pc:picChg chg="add mod">
          <ac:chgData name="Sarah Gothard" userId="0e53f415fda5f162" providerId="LiveId" clId="{93DD0E91-179D-45F6-BE5D-7267E943A2F6}" dt="2020-05-08T19:45:30.351" v="47" actId="1076"/>
          <ac:picMkLst>
            <pc:docMk/>
            <pc:sldMk cId="4211561612" sldId="277"/>
            <ac:picMk id="2" creationId="{805F225C-E251-4BF7-B8C8-C66DC1B6138B}"/>
          </ac:picMkLst>
        </pc:picChg>
      </pc:sldChg>
      <pc:sldChg chg="addSp add">
        <pc:chgData name="Sarah Gothard" userId="0e53f415fda5f162" providerId="LiveId" clId="{93DD0E91-179D-45F6-BE5D-7267E943A2F6}" dt="2020-05-08T19:48:50.558" v="62"/>
        <pc:sldMkLst>
          <pc:docMk/>
          <pc:sldMk cId="316710139" sldId="278"/>
        </pc:sldMkLst>
        <pc:picChg chg="add">
          <ac:chgData name="Sarah Gothard" userId="0e53f415fda5f162" providerId="LiveId" clId="{93DD0E91-179D-45F6-BE5D-7267E943A2F6}" dt="2020-05-08T19:48:50.558" v="62"/>
          <ac:picMkLst>
            <pc:docMk/>
            <pc:sldMk cId="316710139" sldId="278"/>
            <ac:picMk id="4" creationId="{B40BED86-3D18-4AB2-A107-E84FBA09EF0F}"/>
          </ac:picMkLst>
        </pc:picChg>
      </pc:sldChg>
      <pc:sldChg chg="del">
        <pc:chgData name="Sarah Gothard" userId="0e53f415fda5f162" providerId="LiveId" clId="{93DD0E91-179D-45F6-BE5D-7267E943A2F6}" dt="2020-05-08T19:37:49.468" v="8" actId="2696"/>
        <pc:sldMkLst>
          <pc:docMk/>
          <pc:sldMk cId="660640732" sldId="278"/>
        </pc:sldMkLst>
      </pc:sldChg>
      <pc:sldChg chg="del">
        <pc:chgData name="Sarah Gothard" userId="0e53f415fda5f162" providerId="LiveId" clId="{93DD0E91-179D-45F6-BE5D-7267E943A2F6}" dt="2020-05-08T19:37:49.473" v="9" actId="2696"/>
        <pc:sldMkLst>
          <pc:docMk/>
          <pc:sldMk cId="2555276282" sldId="279"/>
        </pc:sldMkLst>
      </pc:sldChg>
      <pc:sldChg chg="addSp modSp add">
        <pc:chgData name="Sarah Gothard" userId="0e53f415fda5f162" providerId="LiveId" clId="{93DD0E91-179D-45F6-BE5D-7267E943A2F6}" dt="2020-05-08T19:41:53.834" v="34" actId="1076"/>
        <pc:sldMkLst>
          <pc:docMk/>
          <pc:sldMk cId="2760407312" sldId="279"/>
        </pc:sldMkLst>
        <pc:picChg chg="add mod">
          <ac:chgData name="Sarah Gothard" userId="0e53f415fda5f162" providerId="LiveId" clId="{93DD0E91-179D-45F6-BE5D-7267E943A2F6}" dt="2020-05-08T19:41:53.834" v="34" actId="1076"/>
          <ac:picMkLst>
            <pc:docMk/>
            <pc:sldMk cId="2760407312" sldId="279"/>
            <ac:picMk id="2" creationId="{1F78288C-635E-42E9-84BB-85398A105F75}"/>
          </ac:picMkLst>
        </pc:picChg>
      </pc:sldChg>
      <pc:sldChg chg="del">
        <pc:chgData name="Sarah Gothard" userId="0e53f415fda5f162" providerId="LiveId" clId="{93DD0E91-179D-45F6-BE5D-7267E943A2F6}" dt="2020-05-08T19:37:49.479" v="10" actId="2696"/>
        <pc:sldMkLst>
          <pc:docMk/>
          <pc:sldMk cId="1942486592" sldId="280"/>
        </pc:sldMkLst>
      </pc:sldChg>
      <pc:sldChg chg="addSp modSp add">
        <pc:chgData name="Sarah Gothard" userId="0e53f415fda5f162" providerId="LiveId" clId="{93DD0E91-179D-45F6-BE5D-7267E943A2F6}" dt="2020-05-08T19:46:55.275" v="50" actId="1076"/>
        <pc:sldMkLst>
          <pc:docMk/>
          <pc:sldMk cId="3830002550" sldId="280"/>
        </pc:sldMkLst>
        <pc:picChg chg="add mod">
          <ac:chgData name="Sarah Gothard" userId="0e53f415fda5f162" providerId="LiveId" clId="{93DD0E91-179D-45F6-BE5D-7267E943A2F6}" dt="2020-05-08T19:46:55.275" v="50" actId="1076"/>
          <ac:picMkLst>
            <pc:docMk/>
            <pc:sldMk cId="3830002550" sldId="280"/>
            <ac:picMk id="2" creationId="{CE40CE0B-9172-445D-9E9C-7D79644606A4}"/>
          </ac:picMkLst>
        </pc:picChg>
      </pc:sldChg>
      <pc:sldChg chg="del">
        <pc:chgData name="Sarah Gothard" userId="0e53f415fda5f162" providerId="LiveId" clId="{93DD0E91-179D-45F6-BE5D-7267E943A2F6}" dt="2020-05-08T19:37:49.486" v="11" actId="2696"/>
        <pc:sldMkLst>
          <pc:docMk/>
          <pc:sldMk cId="1546117740" sldId="281"/>
        </pc:sldMkLst>
      </pc:sldChg>
      <pc:sldChg chg="addSp add">
        <pc:chgData name="Sarah Gothard" userId="0e53f415fda5f162" providerId="LiveId" clId="{93DD0E91-179D-45F6-BE5D-7267E943A2F6}" dt="2020-05-08T19:48:53.746" v="63"/>
        <pc:sldMkLst>
          <pc:docMk/>
          <pc:sldMk cId="3544332802" sldId="281"/>
        </pc:sldMkLst>
        <pc:picChg chg="add">
          <ac:chgData name="Sarah Gothard" userId="0e53f415fda5f162" providerId="LiveId" clId="{93DD0E91-179D-45F6-BE5D-7267E943A2F6}" dt="2020-05-08T19:48:53.746" v="63"/>
          <ac:picMkLst>
            <pc:docMk/>
            <pc:sldMk cId="3544332802" sldId="281"/>
            <ac:picMk id="4" creationId="{B13B3D2D-85FE-465F-B7F2-0B28F74FAD4F}"/>
          </ac:picMkLst>
        </pc:picChg>
      </pc:sldChg>
      <pc:sldChg chg="addSp modSp add">
        <pc:chgData name="Sarah Gothard" userId="0e53f415fda5f162" providerId="LiveId" clId="{93DD0E91-179D-45F6-BE5D-7267E943A2F6}" dt="2020-05-08T19:42:43.003" v="37" actId="1076"/>
        <pc:sldMkLst>
          <pc:docMk/>
          <pc:sldMk cId="197720055" sldId="282"/>
        </pc:sldMkLst>
        <pc:picChg chg="add mod">
          <ac:chgData name="Sarah Gothard" userId="0e53f415fda5f162" providerId="LiveId" clId="{93DD0E91-179D-45F6-BE5D-7267E943A2F6}" dt="2020-05-08T19:42:43.003" v="37" actId="1076"/>
          <ac:picMkLst>
            <pc:docMk/>
            <pc:sldMk cId="197720055" sldId="282"/>
            <ac:picMk id="2" creationId="{F5AAB8BE-BACD-4CFD-8843-5DCACC48D2B1}"/>
          </ac:picMkLst>
        </pc:picChg>
      </pc:sldChg>
      <pc:sldChg chg="addSp modSp add">
        <pc:chgData name="Sarah Gothard" userId="0e53f415fda5f162" providerId="LiveId" clId="{93DD0E91-179D-45F6-BE5D-7267E943A2F6}" dt="2020-05-08T19:47:57.098" v="53" actId="1076"/>
        <pc:sldMkLst>
          <pc:docMk/>
          <pc:sldMk cId="1593398826" sldId="283"/>
        </pc:sldMkLst>
        <pc:picChg chg="add mod">
          <ac:chgData name="Sarah Gothard" userId="0e53f415fda5f162" providerId="LiveId" clId="{93DD0E91-179D-45F6-BE5D-7267E943A2F6}" dt="2020-05-08T19:47:57.098" v="53" actId="1076"/>
          <ac:picMkLst>
            <pc:docMk/>
            <pc:sldMk cId="1593398826" sldId="283"/>
            <ac:picMk id="2" creationId="{3B0237DF-C941-40C7-B98A-44DB42E07A25}"/>
          </ac:picMkLst>
        </pc:picChg>
      </pc:sldChg>
      <pc:sldChg chg="addSp add">
        <pc:chgData name="Sarah Gothard" userId="0e53f415fda5f162" providerId="LiveId" clId="{93DD0E91-179D-45F6-BE5D-7267E943A2F6}" dt="2020-05-08T19:48:56.750" v="64"/>
        <pc:sldMkLst>
          <pc:docMk/>
          <pc:sldMk cId="2196221831" sldId="284"/>
        </pc:sldMkLst>
        <pc:picChg chg="add">
          <ac:chgData name="Sarah Gothard" userId="0e53f415fda5f162" providerId="LiveId" clId="{93DD0E91-179D-45F6-BE5D-7267E943A2F6}" dt="2020-05-08T19:48:56.750" v="64"/>
          <ac:picMkLst>
            <pc:docMk/>
            <pc:sldMk cId="2196221831" sldId="284"/>
            <ac:picMk id="4" creationId="{D2F51C03-28EC-41C3-8F78-9DC05867C63B}"/>
          </ac:picMkLst>
        </pc:picChg>
      </pc:sldChg>
      <pc:sldChg chg="add del">
        <pc:chgData name="Sarah Gothard" userId="0e53f415fda5f162" providerId="LiveId" clId="{93DD0E91-179D-45F6-BE5D-7267E943A2F6}" dt="2020-05-08T19:42:47.717" v="38" actId="2696"/>
        <pc:sldMkLst>
          <pc:docMk/>
          <pc:sldMk cId="714647" sldId="285"/>
        </pc:sldMkLst>
      </pc:sldChg>
      <pc:sldChg chg="add del">
        <pc:chgData name="Sarah Gothard" userId="0e53f415fda5f162" providerId="LiveId" clId="{93DD0E91-179D-45F6-BE5D-7267E943A2F6}" dt="2020-05-08T19:42:47.725" v="39" actId="2696"/>
        <pc:sldMkLst>
          <pc:docMk/>
          <pc:sldMk cId="3146510699" sldId="286"/>
        </pc:sldMkLst>
      </pc:sldChg>
      <pc:sldChg chg="add del">
        <pc:chgData name="Sarah Gothard" userId="0e53f415fda5f162" providerId="LiveId" clId="{93DD0E91-179D-45F6-BE5D-7267E943A2F6}" dt="2020-05-08T19:42:47.731" v="40" actId="2696"/>
        <pc:sldMkLst>
          <pc:docMk/>
          <pc:sldMk cId="3722065420" sldId="287"/>
        </pc:sldMkLst>
      </pc:sldChg>
      <pc:sldChg chg="add del">
        <pc:chgData name="Sarah Gothard" userId="0e53f415fda5f162" providerId="LiveId" clId="{93DD0E91-179D-45F6-BE5D-7267E943A2F6}" dt="2020-05-08T19:42:47.741" v="41" actId="2696"/>
        <pc:sldMkLst>
          <pc:docMk/>
          <pc:sldMk cId="452073692" sldId="288"/>
        </pc:sldMkLst>
      </pc:sldChg>
      <pc:sldMasterChg chg="setBg modSldLayout">
        <pc:chgData name="Sarah Gothard" userId="0e53f415fda5f162" providerId="LiveId" clId="{93DD0E91-179D-45F6-BE5D-7267E943A2F6}" dt="2020-05-08T19:37:39.901" v="1"/>
        <pc:sldMasterMkLst>
          <pc:docMk/>
          <pc:sldMasterMk cId="1460763405" sldId="2147483750"/>
        </pc:sldMasterMkLst>
        <pc:sldLayoutChg chg="setBg">
          <pc:chgData name="Sarah Gothard" userId="0e53f415fda5f162" providerId="LiveId" clId="{93DD0E91-179D-45F6-BE5D-7267E943A2F6}" dt="2020-05-08T19:37:39.901" v="1"/>
          <pc:sldLayoutMkLst>
            <pc:docMk/>
            <pc:sldMasterMk cId="1460763405" sldId="2147483750"/>
            <pc:sldLayoutMk cId="1398688360" sldId="2147483751"/>
          </pc:sldLayoutMkLst>
        </pc:sldLayoutChg>
        <pc:sldLayoutChg chg="setBg">
          <pc:chgData name="Sarah Gothard" userId="0e53f415fda5f162" providerId="LiveId" clId="{93DD0E91-179D-45F6-BE5D-7267E943A2F6}" dt="2020-05-08T19:37:39.901" v="1"/>
          <pc:sldLayoutMkLst>
            <pc:docMk/>
            <pc:sldMasterMk cId="1460763405" sldId="2147483750"/>
            <pc:sldLayoutMk cId="568759808" sldId="2147483752"/>
          </pc:sldLayoutMkLst>
        </pc:sldLayoutChg>
        <pc:sldLayoutChg chg="setBg">
          <pc:chgData name="Sarah Gothard" userId="0e53f415fda5f162" providerId="LiveId" clId="{93DD0E91-179D-45F6-BE5D-7267E943A2F6}" dt="2020-05-08T19:37:39.901" v="1"/>
          <pc:sldLayoutMkLst>
            <pc:docMk/>
            <pc:sldMasterMk cId="1460763405" sldId="2147483750"/>
            <pc:sldLayoutMk cId="3597807767" sldId="2147483753"/>
          </pc:sldLayoutMkLst>
        </pc:sldLayoutChg>
        <pc:sldLayoutChg chg="setBg">
          <pc:chgData name="Sarah Gothard" userId="0e53f415fda5f162" providerId="LiveId" clId="{93DD0E91-179D-45F6-BE5D-7267E943A2F6}" dt="2020-05-08T19:37:39.901" v="1"/>
          <pc:sldLayoutMkLst>
            <pc:docMk/>
            <pc:sldMasterMk cId="1460763405" sldId="2147483750"/>
            <pc:sldLayoutMk cId="3337308040" sldId="2147483754"/>
          </pc:sldLayoutMkLst>
        </pc:sldLayoutChg>
        <pc:sldLayoutChg chg="setBg">
          <pc:chgData name="Sarah Gothard" userId="0e53f415fda5f162" providerId="LiveId" clId="{93DD0E91-179D-45F6-BE5D-7267E943A2F6}" dt="2020-05-08T19:37:39.901" v="1"/>
          <pc:sldLayoutMkLst>
            <pc:docMk/>
            <pc:sldMasterMk cId="1460763405" sldId="2147483750"/>
            <pc:sldLayoutMk cId="2281150815" sldId="2147483755"/>
          </pc:sldLayoutMkLst>
        </pc:sldLayoutChg>
        <pc:sldLayoutChg chg="setBg">
          <pc:chgData name="Sarah Gothard" userId="0e53f415fda5f162" providerId="LiveId" clId="{93DD0E91-179D-45F6-BE5D-7267E943A2F6}" dt="2020-05-08T19:37:39.901" v="1"/>
          <pc:sldLayoutMkLst>
            <pc:docMk/>
            <pc:sldMasterMk cId="1460763405" sldId="2147483750"/>
            <pc:sldLayoutMk cId="3813766858" sldId="2147483756"/>
          </pc:sldLayoutMkLst>
        </pc:sldLayoutChg>
        <pc:sldLayoutChg chg="setBg">
          <pc:chgData name="Sarah Gothard" userId="0e53f415fda5f162" providerId="LiveId" clId="{93DD0E91-179D-45F6-BE5D-7267E943A2F6}" dt="2020-05-08T19:37:39.901" v="1"/>
          <pc:sldLayoutMkLst>
            <pc:docMk/>
            <pc:sldMasterMk cId="1460763405" sldId="2147483750"/>
            <pc:sldLayoutMk cId="2376311904" sldId="2147483757"/>
          </pc:sldLayoutMkLst>
        </pc:sldLayoutChg>
        <pc:sldLayoutChg chg="setBg">
          <pc:chgData name="Sarah Gothard" userId="0e53f415fda5f162" providerId="LiveId" clId="{93DD0E91-179D-45F6-BE5D-7267E943A2F6}" dt="2020-05-08T19:37:39.901" v="1"/>
          <pc:sldLayoutMkLst>
            <pc:docMk/>
            <pc:sldMasterMk cId="1460763405" sldId="2147483750"/>
            <pc:sldLayoutMk cId="1752889466" sldId="2147483758"/>
          </pc:sldLayoutMkLst>
        </pc:sldLayoutChg>
        <pc:sldLayoutChg chg="setBg">
          <pc:chgData name="Sarah Gothard" userId="0e53f415fda5f162" providerId="LiveId" clId="{93DD0E91-179D-45F6-BE5D-7267E943A2F6}" dt="2020-05-08T19:37:39.901" v="1"/>
          <pc:sldLayoutMkLst>
            <pc:docMk/>
            <pc:sldMasterMk cId="1460763405" sldId="2147483750"/>
            <pc:sldLayoutMk cId="628399684" sldId="2147483759"/>
          </pc:sldLayoutMkLst>
        </pc:sldLayoutChg>
        <pc:sldLayoutChg chg="setBg">
          <pc:chgData name="Sarah Gothard" userId="0e53f415fda5f162" providerId="LiveId" clId="{93DD0E91-179D-45F6-BE5D-7267E943A2F6}" dt="2020-05-08T19:37:39.901" v="1"/>
          <pc:sldLayoutMkLst>
            <pc:docMk/>
            <pc:sldMasterMk cId="1460763405" sldId="2147483750"/>
            <pc:sldLayoutMk cId="4282014957" sldId="2147483760"/>
          </pc:sldLayoutMkLst>
        </pc:sldLayoutChg>
        <pc:sldLayoutChg chg="setBg">
          <pc:chgData name="Sarah Gothard" userId="0e53f415fda5f162" providerId="LiveId" clId="{93DD0E91-179D-45F6-BE5D-7267E943A2F6}" dt="2020-05-08T19:37:39.901" v="1"/>
          <pc:sldLayoutMkLst>
            <pc:docMk/>
            <pc:sldMasterMk cId="1460763405" sldId="2147483750"/>
            <pc:sldLayoutMk cId="1502763198" sldId="2147483761"/>
          </pc:sldLayoutMkLst>
        </pc:sldLayoutChg>
        <pc:sldLayoutChg chg="setBg">
          <pc:chgData name="Sarah Gothard" userId="0e53f415fda5f162" providerId="LiveId" clId="{93DD0E91-179D-45F6-BE5D-7267E943A2F6}" dt="2020-05-08T19:37:39.901" v="1"/>
          <pc:sldLayoutMkLst>
            <pc:docMk/>
            <pc:sldMasterMk cId="1460763405" sldId="2147483750"/>
            <pc:sldLayoutMk cId="3951651492" sldId="2147483762"/>
          </pc:sldLayoutMkLst>
        </pc:sldLayoutChg>
        <pc:sldLayoutChg chg="setBg">
          <pc:chgData name="Sarah Gothard" userId="0e53f415fda5f162" providerId="LiveId" clId="{93DD0E91-179D-45F6-BE5D-7267E943A2F6}" dt="2020-05-08T19:37:39.901" v="1"/>
          <pc:sldLayoutMkLst>
            <pc:docMk/>
            <pc:sldMasterMk cId="1460763405" sldId="2147483750"/>
            <pc:sldLayoutMk cId="3671895789" sldId="2147483763"/>
          </pc:sldLayoutMkLst>
        </pc:sldLayoutChg>
        <pc:sldLayoutChg chg="setBg">
          <pc:chgData name="Sarah Gothard" userId="0e53f415fda5f162" providerId="LiveId" clId="{93DD0E91-179D-45F6-BE5D-7267E943A2F6}" dt="2020-05-08T19:37:39.901" v="1"/>
          <pc:sldLayoutMkLst>
            <pc:docMk/>
            <pc:sldMasterMk cId="1460763405" sldId="2147483750"/>
            <pc:sldLayoutMk cId="2412738346" sldId="2147483764"/>
          </pc:sldLayoutMkLst>
        </pc:sldLayoutChg>
        <pc:sldLayoutChg chg="setBg">
          <pc:chgData name="Sarah Gothard" userId="0e53f415fda5f162" providerId="LiveId" clId="{93DD0E91-179D-45F6-BE5D-7267E943A2F6}" dt="2020-05-08T19:37:39.901" v="1"/>
          <pc:sldLayoutMkLst>
            <pc:docMk/>
            <pc:sldMasterMk cId="1460763405" sldId="2147483750"/>
            <pc:sldLayoutMk cId="3712839758" sldId="2147483765"/>
          </pc:sldLayoutMkLst>
        </pc:sldLayoutChg>
        <pc:sldLayoutChg chg="setBg">
          <pc:chgData name="Sarah Gothard" userId="0e53f415fda5f162" providerId="LiveId" clId="{93DD0E91-179D-45F6-BE5D-7267E943A2F6}" dt="2020-05-08T19:37:39.901" v="1"/>
          <pc:sldLayoutMkLst>
            <pc:docMk/>
            <pc:sldMasterMk cId="1460763405" sldId="2147483750"/>
            <pc:sldLayoutMk cId="3549304446" sldId="2147483766"/>
          </pc:sldLayoutMkLst>
        </pc:sldLayoutChg>
        <pc:sldLayoutChg chg="setBg">
          <pc:chgData name="Sarah Gothard" userId="0e53f415fda5f162" providerId="LiveId" clId="{93DD0E91-179D-45F6-BE5D-7267E943A2F6}" dt="2020-05-08T19:37:39.901" v="1"/>
          <pc:sldLayoutMkLst>
            <pc:docMk/>
            <pc:sldMasterMk cId="1460763405" sldId="2147483750"/>
            <pc:sldLayoutMk cId="75984876" sldId="2147483767"/>
          </pc:sldLayoutMkLst>
        </pc:sldLayoutChg>
        <pc:sldLayoutChg chg="setBg">
          <pc:chgData name="Sarah Gothard" userId="0e53f415fda5f162" providerId="LiveId" clId="{93DD0E91-179D-45F6-BE5D-7267E943A2F6}" dt="2020-05-08T19:37:39.901" v="1"/>
          <pc:sldLayoutMkLst>
            <pc:docMk/>
            <pc:sldMasterMk cId="1460763405" sldId="2147483750"/>
            <pc:sldLayoutMk cId="4083862001" sldId="214748376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5/8/2020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5/8/2020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5/8/2020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5/8/2020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5/8/2020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5/8/2020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5/8/2020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5/8/2020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5/8/2020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5/8/2020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5/8/2020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5/8/2020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5/8/2020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5/8/2020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94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5/8/2020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8688-947E-4A0E-A466-DABB3E9BCF27}"/>
              </a:ext>
            </a:extLst>
          </p:cNvPr>
          <p:cNvSpPr/>
          <p:nvPr/>
        </p:nvSpPr>
        <p:spPr>
          <a:xfrm>
            <a:off x="478969" y="443831"/>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3">
            <a:extLst>
              <a:ext uri="{FF2B5EF4-FFF2-40B4-BE49-F238E27FC236}">
                <a16:creationId xmlns:a16="http://schemas.microsoft.com/office/drawing/2014/main" id="{EEBED96A-41CB-4254-97BD-F6362376FE4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3" name="Picture 2">
            <a:extLst>
              <a:ext uri="{FF2B5EF4-FFF2-40B4-BE49-F238E27FC236}">
                <a16:creationId xmlns:a16="http://schemas.microsoft.com/office/drawing/2014/main" id="{3136204F-9D55-49D2-86DB-940ADD60B3B1}"/>
              </a:ext>
            </a:extLst>
          </p:cNvPr>
          <p:cNvPicPr>
            <a:picLocks noChangeAspect="1"/>
          </p:cNvPicPr>
          <p:nvPr/>
        </p:nvPicPr>
        <p:blipFill>
          <a:blip r:embed="rId3"/>
          <a:stretch>
            <a:fillRect/>
          </a:stretch>
        </p:blipFill>
        <p:spPr>
          <a:xfrm>
            <a:off x="506492" y="2671636"/>
            <a:ext cx="11179010" cy="1514728"/>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13B3D2D-85FE-465F-B7F2-0B28F74FAD4F}"/>
              </a:ext>
            </a:extLst>
          </p:cNvPr>
          <p:cNvPicPr>
            <a:picLocks noChangeAspect="1"/>
          </p:cNvPicPr>
          <p:nvPr/>
        </p:nvPicPr>
        <p:blipFill>
          <a:blip r:embed="rId2"/>
          <a:stretch>
            <a:fillRect/>
          </a:stretch>
        </p:blipFill>
        <p:spPr>
          <a:xfrm>
            <a:off x="959914" y="540179"/>
            <a:ext cx="10272169" cy="5777642"/>
          </a:xfrm>
          <a:prstGeom prst="rect">
            <a:avLst/>
          </a:prstGeom>
        </p:spPr>
      </p:pic>
    </p:spTree>
    <p:extLst>
      <p:ext uri="{BB962C8B-B14F-4D97-AF65-F5344CB8AC3E}">
        <p14:creationId xmlns:p14="http://schemas.microsoft.com/office/powerpoint/2010/main" val="3544332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F5AAB8BE-BACD-4CFD-8843-5DCACC48D2B1}"/>
              </a:ext>
            </a:extLst>
          </p:cNvPr>
          <p:cNvPicPr>
            <a:picLocks noChangeAspect="1"/>
          </p:cNvPicPr>
          <p:nvPr/>
        </p:nvPicPr>
        <p:blipFill>
          <a:blip r:embed="rId2"/>
          <a:stretch>
            <a:fillRect/>
          </a:stretch>
        </p:blipFill>
        <p:spPr>
          <a:xfrm>
            <a:off x="653142" y="540844"/>
            <a:ext cx="10885714" cy="5761669"/>
          </a:xfrm>
          <a:prstGeom prst="rect">
            <a:avLst/>
          </a:prstGeom>
        </p:spPr>
      </p:pic>
    </p:spTree>
    <p:extLst>
      <p:ext uri="{BB962C8B-B14F-4D97-AF65-F5344CB8AC3E}">
        <p14:creationId xmlns:p14="http://schemas.microsoft.com/office/powerpoint/2010/main" val="197720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3B0237DF-C941-40C7-B98A-44DB42E07A25}"/>
              </a:ext>
            </a:extLst>
          </p:cNvPr>
          <p:cNvPicPr>
            <a:picLocks noChangeAspect="1"/>
          </p:cNvPicPr>
          <p:nvPr/>
        </p:nvPicPr>
        <p:blipFill>
          <a:blip r:embed="rId2"/>
          <a:stretch>
            <a:fillRect/>
          </a:stretch>
        </p:blipFill>
        <p:spPr>
          <a:xfrm>
            <a:off x="587827" y="575790"/>
            <a:ext cx="11016343" cy="5706419"/>
          </a:xfrm>
          <a:prstGeom prst="rect">
            <a:avLst/>
          </a:prstGeom>
        </p:spPr>
      </p:pic>
    </p:spTree>
    <p:extLst>
      <p:ext uri="{BB962C8B-B14F-4D97-AF65-F5344CB8AC3E}">
        <p14:creationId xmlns:p14="http://schemas.microsoft.com/office/powerpoint/2010/main" val="1593398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2F51C03-28EC-41C3-8F78-9DC05867C63B}"/>
              </a:ext>
            </a:extLst>
          </p:cNvPr>
          <p:cNvPicPr>
            <a:picLocks noChangeAspect="1"/>
          </p:cNvPicPr>
          <p:nvPr/>
        </p:nvPicPr>
        <p:blipFill>
          <a:blip r:embed="rId2"/>
          <a:stretch>
            <a:fillRect/>
          </a:stretch>
        </p:blipFill>
        <p:spPr>
          <a:xfrm>
            <a:off x="959914" y="540179"/>
            <a:ext cx="10272169" cy="5777642"/>
          </a:xfrm>
          <a:prstGeom prst="rect">
            <a:avLst/>
          </a:prstGeom>
        </p:spPr>
      </p:pic>
    </p:spTree>
    <p:extLst>
      <p:ext uri="{BB962C8B-B14F-4D97-AF65-F5344CB8AC3E}">
        <p14:creationId xmlns:p14="http://schemas.microsoft.com/office/powerpoint/2010/main" val="2196221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F86EF6E-C7CD-4FEB-94F2-8D9759216D67}"/>
              </a:ext>
            </a:extLst>
          </p:cNvPr>
          <p:cNvPicPr>
            <a:picLocks noChangeAspect="1"/>
          </p:cNvPicPr>
          <p:nvPr/>
        </p:nvPicPr>
        <p:blipFill>
          <a:blip r:embed="rId2"/>
          <a:stretch>
            <a:fillRect/>
          </a:stretch>
        </p:blipFill>
        <p:spPr>
          <a:xfrm>
            <a:off x="602341" y="529031"/>
            <a:ext cx="10987315" cy="5799937"/>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2C40907-B246-4797-83F2-F6200563A5E9}"/>
              </a:ext>
            </a:extLst>
          </p:cNvPr>
          <p:cNvPicPr>
            <a:picLocks noChangeAspect="1"/>
          </p:cNvPicPr>
          <p:nvPr/>
        </p:nvPicPr>
        <p:blipFill>
          <a:blip r:embed="rId2"/>
          <a:stretch>
            <a:fillRect/>
          </a:stretch>
        </p:blipFill>
        <p:spPr>
          <a:xfrm>
            <a:off x="645884" y="621249"/>
            <a:ext cx="10900229" cy="5615502"/>
          </a:xfrm>
          <a:prstGeom prst="rect">
            <a:avLst/>
          </a:prstGeom>
        </p:spPr>
      </p:pic>
    </p:spTree>
    <p:extLst>
      <p:ext uri="{BB962C8B-B14F-4D97-AF65-F5344CB8AC3E}">
        <p14:creationId xmlns:p14="http://schemas.microsoft.com/office/powerpoint/2010/main" val="37717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4BCD68FB-F9CF-41CB-9CC1-F7110876113B}"/>
              </a:ext>
            </a:extLst>
          </p:cNvPr>
          <p:cNvPicPr>
            <a:picLocks noChangeAspect="1"/>
          </p:cNvPicPr>
          <p:nvPr/>
        </p:nvPicPr>
        <p:blipFill>
          <a:blip r:embed="rId2"/>
          <a:stretch>
            <a:fillRect/>
          </a:stretch>
        </p:blipFill>
        <p:spPr>
          <a:xfrm>
            <a:off x="959914" y="540179"/>
            <a:ext cx="10272169" cy="5777642"/>
          </a:xfrm>
          <a:prstGeom prst="rect">
            <a:avLst/>
          </a:prstGeom>
        </p:spPr>
      </p:pic>
    </p:spTree>
    <p:extLst>
      <p:ext uri="{BB962C8B-B14F-4D97-AF65-F5344CB8AC3E}">
        <p14:creationId xmlns:p14="http://schemas.microsoft.com/office/powerpoint/2010/main" val="2359116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67EA45C1-453E-4AEE-A019-C7C592B54FC5}"/>
              </a:ext>
            </a:extLst>
          </p:cNvPr>
          <p:cNvPicPr>
            <a:picLocks noChangeAspect="1"/>
          </p:cNvPicPr>
          <p:nvPr/>
        </p:nvPicPr>
        <p:blipFill>
          <a:blip r:embed="rId2"/>
          <a:stretch>
            <a:fillRect/>
          </a:stretch>
        </p:blipFill>
        <p:spPr>
          <a:xfrm>
            <a:off x="587827" y="506274"/>
            <a:ext cx="11016343" cy="5830810"/>
          </a:xfrm>
          <a:prstGeom prst="rect">
            <a:avLst/>
          </a:prstGeom>
        </p:spPr>
      </p:pic>
    </p:spTree>
    <p:extLst>
      <p:ext uri="{BB962C8B-B14F-4D97-AF65-F5344CB8AC3E}">
        <p14:creationId xmlns:p14="http://schemas.microsoft.com/office/powerpoint/2010/main" val="2133249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805F225C-E251-4BF7-B8C8-C66DC1B6138B}"/>
              </a:ext>
            </a:extLst>
          </p:cNvPr>
          <p:cNvPicPr>
            <a:picLocks noChangeAspect="1"/>
          </p:cNvPicPr>
          <p:nvPr/>
        </p:nvPicPr>
        <p:blipFill>
          <a:blip r:embed="rId2"/>
          <a:stretch>
            <a:fillRect/>
          </a:stretch>
        </p:blipFill>
        <p:spPr>
          <a:xfrm>
            <a:off x="616856" y="598560"/>
            <a:ext cx="10958286" cy="5660879"/>
          </a:xfrm>
          <a:prstGeom prst="rect">
            <a:avLst/>
          </a:prstGeom>
        </p:spPr>
      </p:pic>
    </p:spTree>
    <p:extLst>
      <p:ext uri="{BB962C8B-B14F-4D97-AF65-F5344CB8AC3E}">
        <p14:creationId xmlns:p14="http://schemas.microsoft.com/office/powerpoint/2010/main" val="421156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40BED86-3D18-4AB2-A107-E84FBA09EF0F}"/>
              </a:ext>
            </a:extLst>
          </p:cNvPr>
          <p:cNvPicPr>
            <a:picLocks noChangeAspect="1"/>
          </p:cNvPicPr>
          <p:nvPr/>
        </p:nvPicPr>
        <p:blipFill>
          <a:blip r:embed="rId2"/>
          <a:stretch>
            <a:fillRect/>
          </a:stretch>
        </p:blipFill>
        <p:spPr>
          <a:xfrm>
            <a:off x="959914" y="540179"/>
            <a:ext cx="10272169" cy="5777642"/>
          </a:xfrm>
          <a:prstGeom prst="rect">
            <a:avLst/>
          </a:prstGeom>
        </p:spPr>
      </p:pic>
    </p:spTree>
    <p:extLst>
      <p:ext uri="{BB962C8B-B14F-4D97-AF65-F5344CB8AC3E}">
        <p14:creationId xmlns:p14="http://schemas.microsoft.com/office/powerpoint/2010/main" val="31671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1F78288C-635E-42E9-84BB-85398A105F75}"/>
              </a:ext>
            </a:extLst>
          </p:cNvPr>
          <p:cNvPicPr>
            <a:picLocks noChangeAspect="1"/>
          </p:cNvPicPr>
          <p:nvPr/>
        </p:nvPicPr>
        <p:blipFill>
          <a:blip r:embed="rId2"/>
          <a:stretch>
            <a:fillRect/>
          </a:stretch>
        </p:blipFill>
        <p:spPr>
          <a:xfrm>
            <a:off x="674913" y="544716"/>
            <a:ext cx="10842171" cy="5753926"/>
          </a:xfrm>
          <a:prstGeom prst="rect">
            <a:avLst/>
          </a:prstGeom>
        </p:spPr>
      </p:pic>
    </p:spTree>
    <p:extLst>
      <p:ext uri="{BB962C8B-B14F-4D97-AF65-F5344CB8AC3E}">
        <p14:creationId xmlns:p14="http://schemas.microsoft.com/office/powerpoint/2010/main" val="2760407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CE40CE0B-9172-445D-9E9C-7D79644606A4}"/>
              </a:ext>
            </a:extLst>
          </p:cNvPr>
          <p:cNvPicPr>
            <a:picLocks noChangeAspect="1"/>
          </p:cNvPicPr>
          <p:nvPr/>
        </p:nvPicPr>
        <p:blipFill>
          <a:blip r:embed="rId2"/>
          <a:stretch>
            <a:fillRect/>
          </a:stretch>
        </p:blipFill>
        <p:spPr>
          <a:xfrm>
            <a:off x="529770" y="496177"/>
            <a:ext cx="11132457" cy="5829416"/>
          </a:xfrm>
          <a:prstGeom prst="rect">
            <a:avLst/>
          </a:prstGeom>
        </p:spPr>
      </p:pic>
    </p:spTree>
    <p:extLst>
      <p:ext uri="{BB962C8B-B14F-4D97-AF65-F5344CB8AC3E}">
        <p14:creationId xmlns:p14="http://schemas.microsoft.com/office/powerpoint/2010/main" val="38300025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2020-05-08T19:49:05Z</dcterms:modified>
</cp:coreProperties>
</file>